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6" r:id="rId2"/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710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0A46CEF-42BA-4986-9A9D-E51BCEBF13B0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732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8D26CB48-402D-4A8A-8784-A08C9922D004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2443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7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056B550-EB27-4442-B6AF-4430C291FD10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10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9929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420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ведение единой федеральной базы данных о медицинских работниках системы здравоохранения Российской Федерации;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20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формирование полного электронного портфолио медицинских работников на протяжение всего срока их работы в системе здравоохранения Российской Федерации, включая данные по аккредитации и движению между медицинскими организациями;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20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обеспечение доступа медицинских работников к данным своего электронного портфолио для контроля достоверности содержащихся в нем данных;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20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идентификация медицинского работника при работе в информационных системах ЕГИСЗ, как федерального, так и регионального уровня:</a:t>
            </a: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200">
              <a:lnSpc>
                <a:spcPct val="114000"/>
              </a:lnSpc>
            </a:pPr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B8DDFF4-BE51-4023-B809-192A87D50D36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0027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8D26CB48-402D-4A8A-8784-A08C9922D004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3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12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5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2DAA277B-B3DD-42EE-A3C2-1F45180FC55B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4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534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7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056B550-EB27-4442-B6AF-4430C291FD10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5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6981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7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FB4F8394-AE03-40ED-9AED-A2186E2ACE66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6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4777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9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4FECB20-E386-42BD-95B4-AFC42A67CCB8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7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3170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B6D9B083-7D97-49A0-9AA5-FB5046128DFC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8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631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3880" cy="4112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3" name="CustomShape 2"/>
          <p:cNvSpPr/>
          <p:nvPr/>
        </p:nvSpPr>
        <p:spPr>
          <a:xfrm>
            <a:off x="3884760" y="8685360"/>
            <a:ext cx="2969280" cy="45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0967F437-00FE-44CD-9432-1DEDE7EA1B2F}" type="slidenum">
              <a:rPr lang="ru-RU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9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285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2840"/>
            <a:ext cx="10972440" cy="1246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onitoring.egisz.rosminzdrav.ru/defaul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14400" y="0"/>
            <a:ext cx="12189600" cy="685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Бюджетное учреждение ХМАО-Югры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«Медицинский информационно-аналитический центр»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4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5" name="CustomShape 4"/>
          <p:cNvSpPr/>
          <p:nvPr/>
        </p:nvSpPr>
        <p:spPr>
          <a:xfrm>
            <a:off x="-98280" y="122760"/>
            <a:ext cx="63000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extBox 2"/>
          <p:cNvSpPr txBox="1"/>
          <p:nvPr/>
        </p:nvSpPr>
        <p:spPr>
          <a:xfrm>
            <a:off x="8943703" y="6156961"/>
            <a:ext cx="3378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Тельнова Екатерина Сергеевна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862" y="1899821"/>
            <a:ext cx="1205053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Федеральный регистр медицинских работников. </a:t>
            </a:r>
          </a:p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Федеральный реестр медицинских организаций.</a:t>
            </a: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3606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0" y="0"/>
            <a:ext cx="12189600" cy="685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85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6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28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8" name="CustomShape 6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80441" y="2967335"/>
            <a:ext cx="9031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22589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0" y="100980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44" name="CustomShape 2"/>
          <p:cNvSpPr/>
          <p:nvPr/>
        </p:nvSpPr>
        <p:spPr>
          <a:xfrm>
            <a:off x="8466840" y="9705240"/>
            <a:ext cx="27406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F88A31BE-FC28-4333-9C73-B8B2A0E5F1CC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fld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3"/>
          <p:cNvSpPr/>
          <p:nvPr/>
        </p:nvSpPr>
        <p:spPr>
          <a:xfrm>
            <a:off x="833400" y="117000"/>
            <a:ext cx="10918800" cy="81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ea typeface="DejaVu Sans"/>
              </a:rPr>
              <a:t>Основное назначение Федерального регистра медицинских работников и Федерального реестра медицинских организаций</a:t>
            </a:r>
            <a:endParaRPr lang="ru-RU" sz="1800" b="0" strike="noStrike" spc="-1" dirty="0">
              <a:solidFill>
                <a:schemeClr val="tx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6" name="Line 4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0" y="0"/>
            <a:ext cx="80676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48" name="CustomShape 6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7"/>
          <p:cNvSpPr/>
          <p:nvPr/>
        </p:nvSpPr>
        <p:spPr>
          <a:xfrm>
            <a:off x="9334080" y="2340360"/>
            <a:ext cx="723240" cy="7174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8"/>
          <p:cNvSpPr/>
          <p:nvPr/>
        </p:nvSpPr>
        <p:spPr>
          <a:xfrm>
            <a:off x="5322600" y="1529280"/>
            <a:ext cx="478800" cy="25848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9"/>
          <p:cNvSpPr/>
          <p:nvPr/>
        </p:nvSpPr>
        <p:spPr>
          <a:xfrm>
            <a:off x="5465520" y="1582920"/>
            <a:ext cx="191520" cy="15624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0"/>
          <p:cNvSpPr/>
          <p:nvPr/>
        </p:nvSpPr>
        <p:spPr>
          <a:xfrm>
            <a:off x="5405040" y="1312560"/>
            <a:ext cx="312840" cy="22752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11"/>
          <p:cNvSpPr/>
          <p:nvPr/>
        </p:nvSpPr>
        <p:spPr>
          <a:xfrm>
            <a:off x="5431320" y="1225080"/>
            <a:ext cx="259920" cy="9576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12"/>
          <p:cNvSpPr/>
          <p:nvPr/>
        </p:nvSpPr>
        <p:spPr>
          <a:xfrm>
            <a:off x="5409720" y="1287000"/>
            <a:ext cx="281520" cy="10656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13"/>
          <p:cNvSpPr/>
          <p:nvPr/>
        </p:nvSpPr>
        <p:spPr>
          <a:xfrm>
            <a:off x="5530680" y="1463040"/>
            <a:ext cx="61200" cy="1224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noFill/>
          <a:ln w="3240">
            <a:solidFill>
              <a:srgbClr val="D8706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4"/>
          <p:cNvSpPr/>
          <p:nvPr/>
        </p:nvSpPr>
        <p:spPr>
          <a:xfrm>
            <a:off x="4611240" y="1068840"/>
            <a:ext cx="723240" cy="7174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15"/>
          <p:cNvSpPr/>
          <p:nvPr/>
        </p:nvSpPr>
        <p:spPr>
          <a:xfrm>
            <a:off x="5836320" y="1392480"/>
            <a:ext cx="540000" cy="28692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16"/>
          <p:cNvSpPr/>
          <p:nvPr/>
        </p:nvSpPr>
        <p:spPr>
          <a:xfrm>
            <a:off x="5822640" y="1348200"/>
            <a:ext cx="569160" cy="5760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17"/>
          <p:cNvSpPr/>
          <p:nvPr/>
        </p:nvSpPr>
        <p:spPr>
          <a:xfrm>
            <a:off x="5822640" y="1669320"/>
            <a:ext cx="569160" cy="4032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18"/>
          <p:cNvSpPr/>
          <p:nvPr/>
        </p:nvSpPr>
        <p:spPr>
          <a:xfrm>
            <a:off x="6098040" y="1704240"/>
            <a:ext cx="16200" cy="6552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19"/>
          <p:cNvSpPr/>
          <p:nvPr/>
        </p:nvSpPr>
        <p:spPr>
          <a:xfrm>
            <a:off x="5964480" y="1697760"/>
            <a:ext cx="69480" cy="7668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20"/>
          <p:cNvSpPr/>
          <p:nvPr/>
        </p:nvSpPr>
        <p:spPr>
          <a:xfrm>
            <a:off x="6180120" y="1697760"/>
            <a:ext cx="69480" cy="7668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21"/>
          <p:cNvSpPr/>
          <p:nvPr/>
        </p:nvSpPr>
        <p:spPr>
          <a:xfrm>
            <a:off x="5882400" y="1566720"/>
            <a:ext cx="54000" cy="7164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22"/>
          <p:cNvSpPr/>
          <p:nvPr/>
        </p:nvSpPr>
        <p:spPr>
          <a:xfrm>
            <a:off x="5922000" y="1506600"/>
            <a:ext cx="54000" cy="1317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23"/>
          <p:cNvSpPr/>
          <p:nvPr/>
        </p:nvSpPr>
        <p:spPr>
          <a:xfrm>
            <a:off x="5963040" y="1538280"/>
            <a:ext cx="54000" cy="10044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24"/>
          <p:cNvSpPr/>
          <p:nvPr/>
        </p:nvSpPr>
        <p:spPr>
          <a:xfrm>
            <a:off x="6038280" y="1590480"/>
            <a:ext cx="54000" cy="4824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25"/>
          <p:cNvSpPr/>
          <p:nvPr/>
        </p:nvSpPr>
        <p:spPr>
          <a:xfrm>
            <a:off x="6079320" y="1552320"/>
            <a:ext cx="54000" cy="8604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26"/>
          <p:cNvSpPr/>
          <p:nvPr/>
        </p:nvSpPr>
        <p:spPr>
          <a:xfrm>
            <a:off x="6120360" y="1506600"/>
            <a:ext cx="54000" cy="1317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27"/>
          <p:cNvSpPr/>
          <p:nvPr/>
        </p:nvSpPr>
        <p:spPr>
          <a:xfrm>
            <a:off x="6195600" y="1549080"/>
            <a:ext cx="54000" cy="8928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28"/>
          <p:cNvSpPr/>
          <p:nvPr/>
        </p:nvSpPr>
        <p:spPr>
          <a:xfrm>
            <a:off x="6236640" y="1585440"/>
            <a:ext cx="54000" cy="5292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29"/>
          <p:cNvSpPr/>
          <p:nvPr/>
        </p:nvSpPr>
        <p:spPr>
          <a:xfrm>
            <a:off x="6277680" y="1495440"/>
            <a:ext cx="50400" cy="14292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30"/>
          <p:cNvSpPr/>
          <p:nvPr/>
        </p:nvSpPr>
        <p:spPr>
          <a:xfrm>
            <a:off x="5887800" y="1440000"/>
            <a:ext cx="132480" cy="1332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31"/>
          <p:cNvSpPr/>
          <p:nvPr/>
        </p:nvSpPr>
        <p:spPr>
          <a:xfrm>
            <a:off x="5887800" y="1470240"/>
            <a:ext cx="52200" cy="1332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4" name="Picture 10"/>
          <p:cNvPicPr/>
          <p:nvPr/>
        </p:nvPicPr>
        <p:blipFill>
          <a:blip r:embed="rId3"/>
          <a:stretch/>
        </p:blipFill>
        <p:spPr>
          <a:xfrm>
            <a:off x="4121640" y="2736360"/>
            <a:ext cx="3395880" cy="3573360"/>
          </a:xfrm>
          <a:prstGeom prst="rect">
            <a:avLst/>
          </a:prstGeom>
          <a:ln>
            <a:noFill/>
          </a:ln>
        </p:spPr>
      </p:pic>
      <p:sp>
        <p:nvSpPr>
          <p:cNvPr id="75" name="CustomShape 32"/>
          <p:cNvSpPr/>
          <p:nvPr/>
        </p:nvSpPr>
        <p:spPr>
          <a:xfrm>
            <a:off x="6230160" y="5682960"/>
            <a:ext cx="393120" cy="2163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33"/>
          <p:cNvSpPr/>
          <p:nvPr/>
        </p:nvSpPr>
        <p:spPr>
          <a:xfrm>
            <a:off x="6347520" y="5739480"/>
            <a:ext cx="156960" cy="13068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34"/>
          <p:cNvSpPr/>
          <p:nvPr/>
        </p:nvSpPr>
        <p:spPr>
          <a:xfrm>
            <a:off x="6297840" y="5512680"/>
            <a:ext cx="256680" cy="19044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35"/>
          <p:cNvSpPr/>
          <p:nvPr/>
        </p:nvSpPr>
        <p:spPr>
          <a:xfrm>
            <a:off x="6319440" y="5439240"/>
            <a:ext cx="213120" cy="7992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36"/>
          <p:cNvSpPr/>
          <p:nvPr/>
        </p:nvSpPr>
        <p:spPr>
          <a:xfrm>
            <a:off x="6301800" y="5491080"/>
            <a:ext cx="231120" cy="8892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37"/>
          <p:cNvSpPr/>
          <p:nvPr/>
        </p:nvSpPr>
        <p:spPr>
          <a:xfrm>
            <a:off x="6401160" y="5639040"/>
            <a:ext cx="49680" cy="972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38"/>
          <p:cNvSpPr/>
          <p:nvPr/>
        </p:nvSpPr>
        <p:spPr>
          <a:xfrm>
            <a:off x="5679360" y="5308200"/>
            <a:ext cx="593640" cy="60156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39"/>
          <p:cNvSpPr/>
          <p:nvPr/>
        </p:nvSpPr>
        <p:spPr>
          <a:xfrm>
            <a:off x="6696000" y="5772600"/>
            <a:ext cx="398520" cy="44712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3" name="CustomShape 40"/>
          <p:cNvSpPr/>
          <p:nvPr/>
        </p:nvSpPr>
        <p:spPr>
          <a:xfrm rot="10800000">
            <a:off x="7495560" y="6788160"/>
            <a:ext cx="112320" cy="9324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41"/>
          <p:cNvSpPr/>
          <p:nvPr/>
        </p:nvSpPr>
        <p:spPr>
          <a:xfrm rot="10800000">
            <a:off x="8283600" y="6158880"/>
            <a:ext cx="21708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42"/>
          <p:cNvSpPr/>
          <p:nvPr/>
        </p:nvSpPr>
        <p:spPr>
          <a:xfrm rot="10800000">
            <a:off x="7994160" y="6136200"/>
            <a:ext cx="168840" cy="126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43"/>
          <p:cNvSpPr/>
          <p:nvPr/>
        </p:nvSpPr>
        <p:spPr>
          <a:xfrm rot="10800000">
            <a:off x="8283600" y="6090480"/>
            <a:ext cx="217080" cy="126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4"/>
          <p:cNvSpPr/>
          <p:nvPr/>
        </p:nvSpPr>
        <p:spPr>
          <a:xfrm rot="10800000">
            <a:off x="7994160" y="6053400"/>
            <a:ext cx="16884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45"/>
          <p:cNvSpPr/>
          <p:nvPr/>
        </p:nvSpPr>
        <p:spPr>
          <a:xfrm rot="10800000">
            <a:off x="8283600" y="6006240"/>
            <a:ext cx="21708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46"/>
          <p:cNvSpPr/>
          <p:nvPr/>
        </p:nvSpPr>
        <p:spPr>
          <a:xfrm rot="10800000">
            <a:off x="7994160" y="5975640"/>
            <a:ext cx="16884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47"/>
          <p:cNvSpPr/>
          <p:nvPr/>
        </p:nvSpPr>
        <p:spPr>
          <a:xfrm rot="10800000">
            <a:off x="7345080" y="6187680"/>
            <a:ext cx="48960" cy="4176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48"/>
          <p:cNvSpPr/>
          <p:nvPr/>
        </p:nvSpPr>
        <p:spPr>
          <a:xfrm rot="10800000">
            <a:off x="8064360" y="6440400"/>
            <a:ext cx="168840" cy="4320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49"/>
          <p:cNvSpPr/>
          <p:nvPr/>
        </p:nvSpPr>
        <p:spPr>
          <a:xfrm rot="10800000">
            <a:off x="7352280" y="6348600"/>
            <a:ext cx="50760" cy="4176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50"/>
          <p:cNvSpPr/>
          <p:nvPr/>
        </p:nvSpPr>
        <p:spPr>
          <a:xfrm rot="16200000">
            <a:off x="6985080" y="5972040"/>
            <a:ext cx="54000" cy="3924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51"/>
          <p:cNvSpPr/>
          <p:nvPr/>
        </p:nvSpPr>
        <p:spPr>
          <a:xfrm>
            <a:off x="6532560" y="5983560"/>
            <a:ext cx="92880" cy="230760"/>
          </a:xfrm>
          <a:prstGeom prst="chevron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648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52"/>
          <p:cNvSpPr/>
          <p:nvPr/>
        </p:nvSpPr>
        <p:spPr>
          <a:xfrm>
            <a:off x="6237360" y="5942520"/>
            <a:ext cx="230400" cy="284760"/>
          </a:xfrm>
          <a:custGeom>
            <a:avLst/>
            <a:gdLst/>
            <a:ahLst/>
            <a:cxnLst/>
            <a:rect l="l" t="t" r="r" b="b"/>
            <a:pathLst>
              <a:path w="435" h="525">
                <a:moveTo>
                  <a:pt x="30" y="0"/>
                </a:moveTo>
                <a:lnTo>
                  <a:pt x="301" y="0"/>
                </a:lnTo>
                <a:lnTo>
                  <a:pt x="306" y="2"/>
                </a:lnTo>
                <a:lnTo>
                  <a:pt x="309" y="3"/>
                </a:lnTo>
                <a:lnTo>
                  <a:pt x="311" y="7"/>
                </a:lnTo>
                <a:lnTo>
                  <a:pt x="313" y="12"/>
                </a:lnTo>
                <a:lnTo>
                  <a:pt x="311" y="17"/>
                </a:lnTo>
                <a:lnTo>
                  <a:pt x="309" y="21"/>
                </a:lnTo>
                <a:lnTo>
                  <a:pt x="306" y="22"/>
                </a:lnTo>
                <a:lnTo>
                  <a:pt x="301" y="24"/>
                </a:lnTo>
                <a:lnTo>
                  <a:pt x="30" y="24"/>
                </a:lnTo>
                <a:lnTo>
                  <a:pt x="26" y="26"/>
                </a:lnTo>
                <a:lnTo>
                  <a:pt x="24" y="28"/>
                </a:lnTo>
                <a:lnTo>
                  <a:pt x="23" y="31"/>
                </a:lnTo>
                <a:lnTo>
                  <a:pt x="23" y="496"/>
                </a:lnTo>
                <a:lnTo>
                  <a:pt x="24" y="499"/>
                </a:lnTo>
                <a:lnTo>
                  <a:pt x="26" y="501"/>
                </a:lnTo>
                <a:lnTo>
                  <a:pt x="30" y="502"/>
                </a:lnTo>
                <a:lnTo>
                  <a:pt x="408" y="502"/>
                </a:lnTo>
                <a:lnTo>
                  <a:pt x="411" y="501"/>
                </a:lnTo>
                <a:lnTo>
                  <a:pt x="413" y="497"/>
                </a:lnTo>
                <a:lnTo>
                  <a:pt x="413" y="135"/>
                </a:lnTo>
                <a:lnTo>
                  <a:pt x="415" y="129"/>
                </a:lnTo>
                <a:lnTo>
                  <a:pt x="416" y="126"/>
                </a:lnTo>
                <a:lnTo>
                  <a:pt x="423" y="123"/>
                </a:lnTo>
                <a:lnTo>
                  <a:pt x="428" y="124"/>
                </a:lnTo>
                <a:lnTo>
                  <a:pt x="432" y="126"/>
                </a:lnTo>
                <a:lnTo>
                  <a:pt x="434" y="129"/>
                </a:lnTo>
                <a:lnTo>
                  <a:pt x="435" y="135"/>
                </a:lnTo>
                <a:lnTo>
                  <a:pt x="435" y="496"/>
                </a:lnTo>
                <a:lnTo>
                  <a:pt x="432" y="509"/>
                </a:lnTo>
                <a:lnTo>
                  <a:pt x="420" y="521"/>
                </a:lnTo>
                <a:lnTo>
                  <a:pt x="404" y="525"/>
                </a:lnTo>
                <a:lnTo>
                  <a:pt x="30" y="525"/>
                </a:lnTo>
                <a:lnTo>
                  <a:pt x="16" y="521"/>
                </a:lnTo>
                <a:lnTo>
                  <a:pt x="4" y="509"/>
                </a:lnTo>
                <a:lnTo>
                  <a:pt x="0" y="496"/>
                </a:lnTo>
                <a:lnTo>
                  <a:pt x="0" y="31"/>
                </a:lnTo>
                <a:lnTo>
                  <a:pt x="4" y="16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53"/>
          <p:cNvSpPr/>
          <p:nvPr/>
        </p:nvSpPr>
        <p:spPr>
          <a:xfrm>
            <a:off x="6392880" y="5942520"/>
            <a:ext cx="74880" cy="77400"/>
          </a:xfrm>
          <a:custGeom>
            <a:avLst/>
            <a:gdLst/>
            <a:ahLst/>
            <a:cxnLst/>
            <a:rect l="l" t="t" r="r" b="b"/>
            <a:pathLst>
              <a:path w="145" h="147">
                <a:moveTo>
                  <a:pt x="23" y="40"/>
                </a:moveTo>
                <a:lnTo>
                  <a:pt x="23" y="119"/>
                </a:lnTo>
                <a:lnTo>
                  <a:pt x="24" y="121"/>
                </a:lnTo>
                <a:lnTo>
                  <a:pt x="28" y="123"/>
                </a:lnTo>
                <a:lnTo>
                  <a:pt x="106" y="123"/>
                </a:lnTo>
                <a:lnTo>
                  <a:pt x="23" y="40"/>
                </a:lnTo>
                <a:close/>
                <a:moveTo>
                  <a:pt x="11" y="0"/>
                </a:moveTo>
                <a:lnTo>
                  <a:pt x="12" y="0"/>
                </a:lnTo>
                <a:lnTo>
                  <a:pt x="19" y="3"/>
                </a:lnTo>
                <a:lnTo>
                  <a:pt x="140" y="126"/>
                </a:lnTo>
                <a:lnTo>
                  <a:pt x="144" y="128"/>
                </a:lnTo>
                <a:lnTo>
                  <a:pt x="145" y="131"/>
                </a:lnTo>
                <a:lnTo>
                  <a:pt x="145" y="135"/>
                </a:lnTo>
                <a:lnTo>
                  <a:pt x="144" y="140"/>
                </a:lnTo>
                <a:lnTo>
                  <a:pt x="142" y="143"/>
                </a:lnTo>
                <a:lnTo>
                  <a:pt x="138" y="145"/>
                </a:lnTo>
                <a:lnTo>
                  <a:pt x="133" y="147"/>
                </a:lnTo>
                <a:lnTo>
                  <a:pt x="30" y="147"/>
                </a:lnTo>
                <a:lnTo>
                  <a:pt x="14" y="143"/>
                </a:lnTo>
                <a:lnTo>
                  <a:pt x="4" y="131"/>
                </a:lnTo>
                <a:lnTo>
                  <a:pt x="0" y="116"/>
                </a:lnTo>
                <a:lnTo>
                  <a:pt x="0" y="9"/>
                </a:lnTo>
                <a:lnTo>
                  <a:pt x="2" y="5"/>
                </a:lnTo>
                <a:lnTo>
                  <a:pt x="4" y="3"/>
                </a:lnTo>
                <a:lnTo>
                  <a:pt x="11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54"/>
          <p:cNvSpPr/>
          <p:nvPr/>
        </p:nvSpPr>
        <p:spPr>
          <a:xfrm>
            <a:off x="6276960" y="6104880"/>
            <a:ext cx="147960" cy="1080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2"/>
                </a:lnTo>
                <a:lnTo>
                  <a:pt x="278" y="4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1"/>
                </a:lnTo>
                <a:lnTo>
                  <a:pt x="275" y="23"/>
                </a:lnTo>
                <a:lnTo>
                  <a:pt x="270" y="24"/>
                </a:lnTo>
                <a:lnTo>
                  <a:pt x="13" y="24"/>
                </a:lnTo>
                <a:lnTo>
                  <a:pt x="7" y="23"/>
                </a:lnTo>
                <a:lnTo>
                  <a:pt x="4" y="21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4"/>
                </a:lnTo>
                <a:lnTo>
                  <a:pt x="7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ustomShape 55"/>
          <p:cNvSpPr/>
          <p:nvPr/>
        </p:nvSpPr>
        <p:spPr>
          <a:xfrm>
            <a:off x="6276960" y="6140160"/>
            <a:ext cx="147960" cy="1080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1"/>
                </a:lnTo>
                <a:lnTo>
                  <a:pt x="278" y="3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0"/>
                </a:lnTo>
                <a:lnTo>
                  <a:pt x="275" y="22"/>
                </a:lnTo>
                <a:lnTo>
                  <a:pt x="270" y="24"/>
                </a:lnTo>
                <a:lnTo>
                  <a:pt x="13" y="24"/>
                </a:lnTo>
                <a:lnTo>
                  <a:pt x="7" y="22"/>
                </a:lnTo>
                <a:lnTo>
                  <a:pt x="4" y="20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3"/>
                </a:lnTo>
                <a:lnTo>
                  <a:pt x="7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56"/>
          <p:cNvSpPr/>
          <p:nvPr/>
        </p:nvSpPr>
        <p:spPr>
          <a:xfrm>
            <a:off x="5710320" y="5972400"/>
            <a:ext cx="443160" cy="24012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57"/>
          <p:cNvSpPr/>
          <p:nvPr/>
        </p:nvSpPr>
        <p:spPr>
          <a:xfrm>
            <a:off x="5698800" y="5935320"/>
            <a:ext cx="467280" cy="4788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58"/>
          <p:cNvSpPr/>
          <p:nvPr/>
        </p:nvSpPr>
        <p:spPr>
          <a:xfrm>
            <a:off x="5698800" y="6204600"/>
            <a:ext cx="467280" cy="3348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59"/>
          <p:cNvSpPr/>
          <p:nvPr/>
        </p:nvSpPr>
        <p:spPr>
          <a:xfrm>
            <a:off x="5925240" y="6233760"/>
            <a:ext cx="12960" cy="54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60"/>
          <p:cNvSpPr/>
          <p:nvPr/>
        </p:nvSpPr>
        <p:spPr>
          <a:xfrm>
            <a:off x="5815800" y="6228720"/>
            <a:ext cx="56520" cy="6372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61"/>
          <p:cNvSpPr/>
          <p:nvPr/>
        </p:nvSpPr>
        <p:spPr>
          <a:xfrm>
            <a:off x="5992920" y="6228720"/>
            <a:ext cx="56520" cy="6372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62"/>
          <p:cNvSpPr/>
          <p:nvPr/>
        </p:nvSpPr>
        <p:spPr>
          <a:xfrm>
            <a:off x="5748120" y="6118560"/>
            <a:ext cx="43920" cy="5976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63"/>
          <p:cNvSpPr/>
          <p:nvPr/>
        </p:nvSpPr>
        <p:spPr>
          <a:xfrm>
            <a:off x="5780520" y="6068160"/>
            <a:ext cx="43920" cy="1101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64"/>
          <p:cNvSpPr/>
          <p:nvPr/>
        </p:nvSpPr>
        <p:spPr>
          <a:xfrm>
            <a:off x="5814360" y="6094440"/>
            <a:ext cx="43920" cy="8388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65"/>
          <p:cNvSpPr/>
          <p:nvPr/>
        </p:nvSpPr>
        <p:spPr>
          <a:xfrm>
            <a:off x="5876280" y="6138360"/>
            <a:ext cx="43920" cy="3996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66"/>
          <p:cNvSpPr/>
          <p:nvPr/>
        </p:nvSpPr>
        <p:spPr>
          <a:xfrm>
            <a:off x="5909760" y="6106320"/>
            <a:ext cx="43920" cy="7164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" name="CustomShape 67"/>
          <p:cNvSpPr/>
          <p:nvPr/>
        </p:nvSpPr>
        <p:spPr>
          <a:xfrm>
            <a:off x="5943600" y="6068160"/>
            <a:ext cx="43920" cy="1101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1" name="CustomShape 68"/>
          <p:cNvSpPr/>
          <p:nvPr/>
        </p:nvSpPr>
        <p:spPr>
          <a:xfrm>
            <a:off x="6005520" y="6103800"/>
            <a:ext cx="43920" cy="7452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69"/>
          <p:cNvSpPr/>
          <p:nvPr/>
        </p:nvSpPr>
        <p:spPr>
          <a:xfrm>
            <a:off x="6039360" y="6134400"/>
            <a:ext cx="43920" cy="4392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70"/>
          <p:cNvSpPr/>
          <p:nvPr/>
        </p:nvSpPr>
        <p:spPr>
          <a:xfrm>
            <a:off x="6072840" y="6058800"/>
            <a:ext cx="41040" cy="11952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71"/>
          <p:cNvSpPr/>
          <p:nvPr/>
        </p:nvSpPr>
        <p:spPr>
          <a:xfrm>
            <a:off x="5752440" y="6012360"/>
            <a:ext cx="10872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72"/>
          <p:cNvSpPr/>
          <p:nvPr/>
        </p:nvSpPr>
        <p:spPr>
          <a:xfrm>
            <a:off x="5752440" y="6037560"/>
            <a:ext cx="4248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73"/>
          <p:cNvSpPr/>
          <p:nvPr/>
        </p:nvSpPr>
        <p:spPr>
          <a:xfrm>
            <a:off x="4493520" y="4597200"/>
            <a:ext cx="393120" cy="2163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74"/>
          <p:cNvSpPr/>
          <p:nvPr/>
        </p:nvSpPr>
        <p:spPr>
          <a:xfrm>
            <a:off x="4610880" y="4653720"/>
            <a:ext cx="156960" cy="13068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CustomShape 75"/>
          <p:cNvSpPr/>
          <p:nvPr/>
        </p:nvSpPr>
        <p:spPr>
          <a:xfrm>
            <a:off x="4561200" y="4426920"/>
            <a:ext cx="256680" cy="19044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76"/>
          <p:cNvSpPr/>
          <p:nvPr/>
        </p:nvSpPr>
        <p:spPr>
          <a:xfrm>
            <a:off x="4582800" y="4353480"/>
            <a:ext cx="213120" cy="7992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0" name="CustomShape 77"/>
          <p:cNvSpPr/>
          <p:nvPr/>
        </p:nvSpPr>
        <p:spPr>
          <a:xfrm>
            <a:off x="4565160" y="4405320"/>
            <a:ext cx="231120" cy="8892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78"/>
          <p:cNvSpPr/>
          <p:nvPr/>
        </p:nvSpPr>
        <p:spPr>
          <a:xfrm>
            <a:off x="4664520" y="4553280"/>
            <a:ext cx="49680" cy="972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79"/>
          <p:cNvSpPr/>
          <p:nvPr/>
        </p:nvSpPr>
        <p:spPr>
          <a:xfrm>
            <a:off x="4873680" y="4222440"/>
            <a:ext cx="593640" cy="60156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80"/>
          <p:cNvSpPr/>
          <p:nvPr/>
        </p:nvSpPr>
        <p:spPr>
          <a:xfrm>
            <a:off x="4489560" y="4883400"/>
            <a:ext cx="443160" cy="24012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81"/>
          <p:cNvSpPr/>
          <p:nvPr/>
        </p:nvSpPr>
        <p:spPr>
          <a:xfrm>
            <a:off x="4478400" y="4845960"/>
            <a:ext cx="467280" cy="4788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82"/>
          <p:cNvSpPr/>
          <p:nvPr/>
        </p:nvSpPr>
        <p:spPr>
          <a:xfrm>
            <a:off x="4478400" y="5115600"/>
            <a:ext cx="467280" cy="3348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83"/>
          <p:cNvSpPr/>
          <p:nvPr/>
        </p:nvSpPr>
        <p:spPr>
          <a:xfrm>
            <a:off x="4704840" y="5144760"/>
            <a:ext cx="12960" cy="54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84"/>
          <p:cNvSpPr/>
          <p:nvPr/>
        </p:nvSpPr>
        <p:spPr>
          <a:xfrm>
            <a:off x="4595040" y="5139360"/>
            <a:ext cx="56520" cy="6372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85"/>
          <p:cNvSpPr/>
          <p:nvPr/>
        </p:nvSpPr>
        <p:spPr>
          <a:xfrm>
            <a:off x="4772160" y="5139360"/>
            <a:ext cx="56520" cy="6372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86"/>
          <p:cNvSpPr/>
          <p:nvPr/>
        </p:nvSpPr>
        <p:spPr>
          <a:xfrm>
            <a:off x="4527360" y="5029200"/>
            <a:ext cx="43920" cy="5976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87"/>
          <p:cNvSpPr/>
          <p:nvPr/>
        </p:nvSpPr>
        <p:spPr>
          <a:xfrm>
            <a:off x="4559760" y="4978800"/>
            <a:ext cx="43920" cy="1101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88"/>
          <p:cNvSpPr/>
          <p:nvPr/>
        </p:nvSpPr>
        <p:spPr>
          <a:xfrm>
            <a:off x="4593600" y="5005440"/>
            <a:ext cx="43920" cy="8388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89"/>
          <p:cNvSpPr/>
          <p:nvPr/>
        </p:nvSpPr>
        <p:spPr>
          <a:xfrm>
            <a:off x="4655520" y="5049000"/>
            <a:ext cx="43920" cy="3996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90"/>
          <p:cNvSpPr/>
          <p:nvPr/>
        </p:nvSpPr>
        <p:spPr>
          <a:xfrm>
            <a:off x="4689360" y="5017320"/>
            <a:ext cx="43920" cy="7164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91"/>
          <p:cNvSpPr/>
          <p:nvPr/>
        </p:nvSpPr>
        <p:spPr>
          <a:xfrm>
            <a:off x="4722840" y="4978800"/>
            <a:ext cx="43920" cy="1101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92"/>
          <p:cNvSpPr/>
          <p:nvPr/>
        </p:nvSpPr>
        <p:spPr>
          <a:xfrm>
            <a:off x="4784760" y="5014440"/>
            <a:ext cx="43920" cy="7452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93"/>
          <p:cNvSpPr/>
          <p:nvPr/>
        </p:nvSpPr>
        <p:spPr>
          <a:xfrm>
            <a:off x="4818600" y="5045040"/>
            <a:ext cx="43920" cy="4392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94"/>
          <p:cNvSpPr/>
          <p:nvPr/>
        </p:nvSpPr>
        <p:spPr>
          <a:xfrm>
            <a:off x="4852440" y="4969440"/>
            <a:ext cx="41040" cy="11952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95"/>
          <p:cNvSpPr/>
          <p:nvPr/>
        </p:nvSpPr>
        <p:spPr>
          <a:xfrm>
            <a:off x="4531680" y="4923000"/>
            <a:ext cx="10872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96"/>
          <p:cNvSpPr/>
          <p:nvPr/>
        </p:nvSpPr>
        <p:spPr>
          <a:xfrm>
            <a:off x="4531680" y="4948200"/>
            <a:ext cx="4248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97"/>
          <p:cNvSpPr/>
          <p:nvPr/>
        </p:nvSpPr>
        <p:spPr>
          <a:xfrm rot="16200000">
            <a:off x="5495040" y="4653720"/>
            <a:ext cx="654840" cy="523800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FF"/>
          </a:solidFill>
          <a:ln>
            <a:solidFill>
              <a:schemeClr val="accent1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98"/>
          <p:cNvSpPr/>
          <p:nvPr/>
        </p:nvSpPr>
        <p:spPr>
          <a:xfrm>
            <a:off x="3442680" y="2414160"/>
            <a:ext cx="23040" cy="107280"/>
          </a:xfrm>
          <a:custGeom>
            <a:avLst/>
            <a:gdLst/>
            <a:ahLst/>
            <a:cxnLst/>
            <a:rect l="l" t="t" r="r" b="b"/>
            <a:pathLst>
              <a:path w="25" h="105">
                <a:moveTo>
                  <a:pt x="12" y="0"/>
                </a:moveTo>
                <a:lnTo>
                  <a:pt x="18" y="1"/>
                </a:lnTo>
                <a:lnTo>
                  <a:pt x="21" y="3"/>
                </a:lnTo>
                <a:lnTo>
                  <a:pt x="23" y="6"/>
                </a:lnTo>
                <a:lnTo>
                  <a:pt x="25" y="12"/>
                </a:lnTo>
                <a:lnTo>
                  <a:pt x="25" y="93"/>
                </a:lnTo>
                <a:lnTo>
                  <a:pt x="23" y="98"/>
                </a:lnTo>
                <a:lnTo>
                  <a:pt x="21" y="101"/>
                </a:lnTo>
                <a:lnTo>
                  <a:pt x="18" y="103"/>
                </a:lnTo>
                <a:lnTo>
                  <a:pt x="12" y="105"/>
                </a:lnTo>
                <a:lnTo>
                  <a:pt x="7" y="103"/>
                </a:lnTo>
                <a:lnTo>
                  <a:pt x="4" y="101"/>
                </a:lnTo>
                <a:lnTo>
                  <a:pt x="2" y="98"/>
                </a:lnTo>
                <a:lnTo>
                  <a:pt x="0" y="93"/>
                </a:lnTo>
                <a:lnTo>
                  <a:pt x="0" y="12"/>
                </a:lnTo>
                <a:lnTo>
                  <a:pt x="2" y="6"/>
                </a:lnTo>
                <a:lnTo>
                  <a:pt x="4" y="3"/>
                </a:lnTo>
                <a:lnTo>
                  <a:pt x="7" y="1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99"/>
          <p:cNvSpPr/>
          <p:nvPr/>
        </p:nvSpPr>
        <p:spPr>
          <a:xfrm>
            <a:off x="3398040" y="2456280"/>
            <a:ext cx="110160" cy="22680"/>
          </a:xfrm>
          <a:custGeom>
            <a:avLst/>
            <a:gdLst/>
            <a:ahLst/>
            <a:cxnLst/>
            <a:rect l="l" t="t" r="r" b="b"/>
            <a:pathLst>
              <a:path w="105" h="22">
                <a:moveTo>
                  <a:pt x="12" y="0"/>
                </a:moveTo>
                <a:lnTo>
                  <a:pt x="95" y="0"/>
                </a:lnTo>
                <a:lnTo>
                  <a:pt x="102" y="3"/>
                </a:lnTo>
                <a:lnTo>
                  <a:pt x="104" y="7"/>
                </a:lnTo>
                <a:lnTo>
                  <a:pt x="105" y="12"/>
                </a:lnTo>
                <a:lnTo>
                  <a:pt x="102" y="19"/>
                </a:lnTo>
                <a:lnTo>
                  <a:pt x="95" y="22"/>
                </a:lnTo>
                <a:lnTo>
                  <a:pt x="12" y="22"/>
                </a:lnTo>
                <a:lnTo>
                  <a:pt x="7" y="21"/>
                </a:lnTo>
                <a:lnTo>
                  <a:pt x="3" y="19"/>
                </a:lnTo>
                <a:lnTo>
                  <a:pt x="0" y="12"/>
                </a:lnTo>
                <a:lnTo>
                  <a:pt x="2" y="7"/>
                </a:lnTo>
                <a:lnTo>
                  <a:pt x="3" y="3"/>
                </a:lnTo>
                <a:lnTo>
                  <a:pt x="7" y="2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100"/>
          <p:cNvSpPr/>
          <p:nvPr/>
        </p:nvSpPr>
        <p:spPr>
          <a:xfrm>
            <a:off x="3313080" y="2363400"/>
            <a:ext cx="282600" cy="139320"/>
          </a:xfrm>
          <a:custGeom>
            <a:avLst/>
            <a:gdLst/>
            <a:ahLst/>
            <a:cxnLst/>
            <a:rect l="l" t="t" r="r" b="b"/>
            <a:pathLst>
              <a:path w="267" h="133">
                <a:moveTo>
                  <a:pt x="134" y="0"/>
                </a:moveTo>
                <a:lnTo>
                  <a:pt x="167" y="2"/>
                </a:lnTo>
                <a:lnTo>
                  <a:pt x="198" y="9"/>
                </a:lnTo>
                <a:lnTo>
                  <a:pt x="226" y="17"/>
                </a:lnTo>
                <a:lnTo>
                  <a:pt x="248" y="26"/>
                </a:lnTo>
                <a:lnTo>
                  <a:pt x="262" y="38"/>
                </a:lnTo>
                <a:lnTo>
                  <a:pt x="266" y="43"/>
                </a:lnTo>
                <a:lnTo>
                  <a:pt x="267" y="48"/>
                </a:lnTo>
                <a:lnTo>
                  <a:pt x="267" y="53"/>
                </a:lnTo>
                <a:lnTo>
                  <a:pt x="261" y="122"/>
                </a:lnTo>
                <a:lnTo>
                  <a:pt x="259" y="126"/>
                </a:lnTo>
                <a:lnTo>
                  <a:pt x="255" y="129"/>
                </a:lnTo>
                <a:lnTo>
                  <a:pt x="248" y="133"/>
                </a:lnTo>
                <a:lnTo>
                  <a:pt x="247" y="133"/>
                </a:lnTo>
                <a:lnTo>
                  <a:pt x="243" y="131"/>
                </a:lnTo>
                <a:lnTo>
                  <a:pt x="240" y="128"/>
                </a:lnTo>
                <a:lnTo>
                  <a:pt x="238" y="124"/>
                </a:lnTo>
                <a:lnTo>
                  <a:pt x="236" y="119"/>
                </a:lnTo>
                <a:lnTo>
                  <a:pt x="245" y="53"/>
                </a:lnTo>
                <a:lnTo>
                  <a:pt x="235" y="47"/>
                </a:lnTo>
                <a:lnTo>
                  <a:pt x="217" y="40"/>
                </a:lnTo>
                <a:lnTo>
                  <a:pt x="193" y="31"/>
                </a:lnTo>
                <a:lnTo>
                  <a:pt x="166" y="24"/>
                </a:lnTo>
                <a:lnTo>
                  <a:pt x="134" y="22"/>
                </a:lnTo>
                <a:lnTo>
                  <a:pt x="103" y="24"/>
                </a:lnTo>
                <a:lnTo>
                  <a:pt x="76" y="31"/>
                </a:lnTo>
                <a:lnTo>
                  <a:pt x="52" y="40"/>
                </a:lnTo>
                <a:lnTo>
                  <a:pt x="34" y="47"/>
                </a:lnTo>
                <a:lnTo>
                  <a:pt x="24" y="53"/>
                </a:lnTo>
                <a:lnTo>
                  <a:pt x="31" y="119"/>
                </a:lnTo>
                <a:lnTo>
                  <a:pt x="31" y="124"/>
                </a:lnTo>
                <a:lnTo>
                  <a:pt x="29" y="128"/>
                </a:lnTo>
                <a:lnTo>
                  <a:pt x="26" y="131"/>
                </a:lnTo>
                <a:lnTo>
                  <a:pt x="21" y="133"/>
                </a:lnTo>
                <a:lnTo>
                  <a:pt x="17" y="131"/>
                </a:lnTo>
                <a:lnTo>
                  <a:pt x="12" y="129"/>
                </a:lnTo>
                <a:lnTo>
                  <a:pt x="8" y="122"/>
                </a:lnTo>
                <a:lnTo>
                  <a:pt x="0" y="53"/>
                </a:lnTo>
                <a:lnTo>
                  <a:pt x="0" y="48"/>
                </a:lnTo>
                <a:lnTo>
                  <a:pt x="7" y="38"/>
                </a:lnTo>
                <a:lnTo>
                  <a:pt x="21" y="26"/>
                </a:lnTo>
                <a:lnTo>
                  <a:pt x="43" y="17"/>
                </a:lnTo>
                <a:lnTo>
                  <a:pt x="71" y="9"/>
                </a:lnTo>
                <a:lnTo>
                  <a:pt x="102" y="2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101"/>
          <p:cNvSpPr/>
          <p:nvPr/>
        </p:nvSpPr>
        <p:spPr>
          <a:xfrm>
            <a:off x="3157920" y="2782080"/>
            <a:ext cx="595080" cy="179280"/>
          </a:xfrm>
          <a:custGeom>
            <a:avLst/>
            <a:gdLst/>
            <a:ahLst/>
            <a:cxnLst/>
            <a:rect l="l" t="t" r="r" b="b"/>
            <a:pathLst>
              <a:path w="563" h="171">
                <a:moveTo>
                  <a:pt x="185" y="0"/>
                </a:moveTo>
                <a:lnTo>
                  <a:pt x="195" y="0"/>
                </a:lnTo>
                <a:lnTo>
                  <a:pt x="199" y="2"/>
                </a:lnTo>
                <a:lnTo>
                  <a:pt x="202" y="9"/>
                </a:lnTo>
                <a:lnTo>
                  <a:pt x="212" y="42"/>
                </a:lnTo>
                <a:lnTo>
                  <a:pt x="226" y="69"/>
                </a:lnTo>
                <a:lnTo>
                  <a:pt x="243" y="90"/>
                </a:lnTo>
                <a:lnTo>
                  <a:pt x="261" y="102"/>
                </a:lnTo>
                <a:lnTo>
                  <a:pt x="281" y="107"/>
                </a:lnTo>
                <a:lnTo>
                  <a:pt x="300" y="102"/>
                </a:lnTo>
                <a:lnTo>
                  <a:pt x="318" y="90"/>
                </a:lnTo>
                <a:lnTo>
                  <a:pt x="335" y="69"/>
                </a:lnTo>
                <a:lnTo>
                  <a:pt x="349" y="42"/>
                </a:lnTo>
                <a:lnTo>
                  <a:pt x="359" y="9"/>
                </a:lnTo>
                <a:lnTo>
                  <a:pt x="361" y="4"/>
                </a:lnTo>
                <a:lnTo>
                  <a:pt x="368" y="0"/>
                </a:lnTo>
                <a:lnTo>
                  <a:pt x="375" y="0"/>
                </a:lnTo>
                <a:lnTo>
                  <a:pt x="378" y="2"/>
                </a:lnTo>
                <a:lnTo>
                  <a:pt x="395" y="9"/>
                </a:lnTo>
                <a:lnTo>
                  <a:pt x="420" y="16"/>
                </a:lnTo>
                <a:lnTo>
                  <a:pt x="478" y="30"/>
                </a:lnTo>
                <a:lnTo>
                  <a:pt x="502" y="33"/>
                </a:lnTo>
                <a:lnTo>
                  <a:pt x="520" y="38"/>
                </a:lnTo>
                <a:lnTo>
                  <a:pt x="535" y="45"/>
                </a:lnTo>
                <a:lnTo>
                  <a:pt x="549" y="56"/>
                </a:lnTo>
                <a:lnTo>
                  <a:pt x="559" y="69"/>
                </a:lnTo>
                <a:lnTo>
                  <a:pt x="563" y="87"/>
                </a:lnTo>
                <a:lnTo>
                  <a:pt x="563" y="99"/>
                </a:lnTo>
                <a:lnTo>
                  <a:pt x="554" y="163"/>
                </a:lnTo>
                <a:lnTo>
                  <a:pt x="553" y="166"/>
                </a:lnTo>
                <a:lnTo>
                  <a:pt x="549" y="169"/>
                </a:lnTo>
                <a:lnTo>
                  <a:pt x="546" y="171"/>
                </a:lnTo>
                <a:lnTo>
                  <a:pt x="540" y="171"/>
                </a:lnTo>
                <a:lnTo>
                  <a:pt x="534" y="168"/>
                </a:lnTo>
                <a:lnTo>
                  <a:pt x="532" y="163"/>
                </a:lnTo>
                <a:lnTo>
                  <a:pt x="532" y="159"/>
                </a:lnTo>
                <a:lnTo>
                  <a:pt x="540" y="97"/>
                </a:lnTo>
                <a:lnTo>
                  <a:pt x="540" y="87"/>
                </a:lnTo>
                <a:lnTo>
                  <a:pt x="537" y="76"/>
                </a:lnTo>
                <a:lnTo>
                  <a:pt x="527" y="68"/>
                </a:lnTo>
                <a:lnTo>
                  <a:pt x="513" y="61"/>
                </a:lnTo>
                <a:lnTo>
                  <a:pt x="497" y="57"/>
                </a:lnTo>
                <a:lnTo>
                  <a:pt x="480" y="54"/>
                </a:lnTo>
                <a:lnTo>
                  <a:pt x="456" y="49"/>
                </a:lnTo>
                <a:lnTo>
                  <a:pt x="428" y="43"/>
                </a:lnTo>
                <a:lnTo>
                  <a:pt x="402" y="35"/>
                </a:lnTo>
                <a:lnTo>
                  <a:pt x="378" y="26"/>
                </a:lnTo>
                <a:lnTo>
                  <a:pt x="364" y="62"/>
                </a:lnTo>
                <a:lnTo>
                  <a:pt x="347" y="92"/>
                </a:lnTo>
                <a:lnTo>
                  <a:pt x="328" y="112"/>
                </a:lnTo>
                <a:lnTo>
                  <a:pt x="306" y="125"/>
                </a:lnTo>
                <a:lnTo>
                  <a:pt x="281" y="130"/>
                </a:lnTo>
                <a:lnTo>
                  <a:pt x="257" y="125"/>
                </a:lnTo>
                <a:lnTo>
                  <a:pt x="235" y="112"/>
                </a:lnTo>
                <a:lnTo>
                  <a:pt x="214" y="92"/>
                </a:lnTo>
                <a:lnTo>
                  <a:pt x="197" y="62"/>
                </a:lnTo>
                <a:lnTo>
                  <a:pt x="183" y="26"/>
                </a:lnTo>
                <a:lnTo>
                  <a:pt x="161" y="35"/>
                </a:lnTo>
                <a:lnTo>
                  <a:pt x="133" y="43"/>
                </a:lnTo>
                <a:lnTo>
                  <a:pt x="105" y="49"/>
                </a:lnTo>
                <a:lnTo>
                  <a:pt x="81" y="54"/>
                </a:lnTo>
                <a:lnTo>
                  <a:pt x="64" y="57"/>
                </a:lnTo>
                <a:lnTo>
                  <a:pt x="50" y="61"/>
                </a:lnTo>
                <a:lnTo>
                  <a:pt x="36" y="68"/>
                </a:lnTo>
                <a:lnTo>
                  <a:pt x="26" y="76"/>
                </a:lnTo>
                <a:lnTo>
                  <a:pt x="22" y="87"/>
                </a:lnTo>
                <a:lnTo>
                  <a:pt x="22" y="97"/>
                </a:lnTo>
                <a:lnTo>
                  <a:pt x="31" y="159"/>
                </a:lnTo>
                <a:lnTo>
                  <a:pt x="31" y="163"/>
                </a:lnTo>
                <a:lnTo>
                  <a:pt x="29" y="168"/>
                </a:lnTo>
                <a:lnTo>
                  <a:pt x="26" y="169"/>
                </a:lnTo>
                <a:lnTo>
                  <a:pt x="21" y="171"/>
                </a:lnTo>
                <a:lnTo>
                  <a:pt x="17" y="171"/>
                </a:lnTo>
                <a:lnTo>
                  <a:pt x="12" y="169"/>
                </a:lnTo>
                <a:lnTo>
                  <a:pt x="9" y="163"/>
                </a:lnTo>
                <a:lnTo>
                  <a:pt x="0" y="99"/>
                </a:lnTo>
                <a:lnTo>
                  <a:pt x="0" y="87"/>
                </a:lnTo>
                <a:lnTo>
                  <a:pt x="3" y="69"/>
                </a:lnTo>
                <a:lnTo>
                  <a:pt x="14" y="56"/>
                </a:lnTo>
                <a:lnTo>
                  <a:pt x="28" y="45"/>
                </a:lnTo>
                <a:lnTo>
                  <a:pt x="43" y="38"/>
                </a:lnTo>
                <a:lnTo>
                  <a:pt x="60" y="33"/>
                </a:lnTo>
                <a:lnTo>
                  <a:pt x="85" y="30"/>
                </a:lnTo>
                <a:lnTo>
                  <a:pt x="114" y="23"/>
                </a:lnTo>
                <a:lnTo>
                  <a:pt x="142" y="16"/>
                </a:lnTo>
                <a:lnTo>
                  <a:pt x="168" y="9"/>
                </a:lnTo>
                <a:lnTo>
                  <a:pt x="185" y="2"/>
                </a:lnTo>
                <a:lnTo>
                  <a:pt x="18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102"/>
          <p:cNvSpPr/>
          <p:nvPr/>
        </p:nvSpPr>
        <p:spPr>
          <a:xfrm>
            <a:off x="3542760" y="2938320"/>
            <a:ext cx="105840" cy="22680"/>
          </a:xfrm>
          <a:custGeom>
            <a:avLst/>
            <a:gdLst/>
            <a:ahLst/>
            <a:cxnLst/>
            <a:rect l="l" t="t" r="r" b="b"/>
            <a:pathLst>
              <a:path w="101" h="22">
                <a:moveTo>
                  <a:pt x="10" y="0"/>
                </a:moveTo>
                <a:lnTo>
                  <a:pt x="89" y="0"/>
                </a:lnTo>
                <a:lnTo>
                  <a:pt x="95" y="1"/>
                </a:lnTo>
                <a:lnTo>
                  <a:pt x="98" y="3"/>
                </a:lnTo>
                <a:lnTo>
                  <a:pt x="100" y="7"/>
                </a:lnTo>
                <a:lnTo>
                  <a:pt x="101" y="12"/>
                </a:lnTo>
                <a:lnTo>
                  <a:pt x="98" y="19"/>
                </a:lnTo>
                <a:lnTo>
                  <a:pt x="95" y="20"/>
                </a:lnTo>
                <a:lnTo>
                  <a:pt x="89" y="22"/>
                </a:lnTo>
                <a:lnTo>
                  <a:pt x="10" y="22"/>
                </a:lnTo>
                <a:lnTo>
                  <a:pt x="3" y="19"/>
                </a:lnTo>
                <a:lnTo>
                  <a:pt x="0" y="12"/>
                </a:lnTo>
                <a:lnTo>
                  <a:pt x="1" y="7"/>
                </a:lnTo>
                <a:lnTo>
                  <a:pt x="3" y="3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103"/>
          <p:cNvSpPr/>
          <p:nvPr/>
        </p:nvSpPr>
        <p:spPr>
          <a:xfrm>
            <a:off x="3304440" y="2523960"/>
            <a:ext cx="299520" cy="263880"/>
          </a:xfrm>
          <a:custGeom>
            <a:avLst/>
            <a:gdLst/>
            <a:ahLst/>
            <a:cxnLst/>
            <a:rect l="l" t="t" r="r" b="b"/>
            <a:pathLst>
              <a:path w="285" h="252">
                <a:moveTo>
                  <a:pt x="57" y="22"/>
                </a:moveTo>
                <a:lnTo>
                  <a:pt x="52" y="27"/>
                </a:lnTo>
                <a:lnTo>
                  <a:pt x="50" y="31"/>
                </a:lnTo>
                <a:lnTo>
                  <a:pt x="49" y="41"/>
                </a:lnTo>
                <a:lnTo>
                  <a:pt x="47" y="57"/>
                </a:lnTo>
                <a:lnTo>
                  <a:pt x="47" y="60"/>
                </a:lnTo>
                <a:lnTo>
                  <a:pt x="49" y="64"/>
                </a:lnTo>
                <a:lnTo>
                  <a:pt x="49" y="72"/>
                </a:lnTo>
                <a:lnTo>
                  <a:pt x="47" y="81"/>
                </a:lnTo>
                <a:lnTo>
                  <a:pt x="42" y="88"/>
                </a:lnTo>
                <a:lnTo>
                  <a:pt x="31" y="91"/>
                </a:lnTo>
                <a:lnTo>
                  <a:pt x="28" y="93"/>
                </a:lnTo>
                <a:lnTo>
                  <a:pt x="26" y="97"/>
                </a:lnTo>
                <a:lnTo>
                  <a:pt x="24" y="98"/>
                </a:lnTo>
                <a:lnTo>
                  <a:pt x="24" y="107"/>
                </a:lnTo>
                <a:lnTo>
                  <a:pt x="26" y="122"/>
                </a:lnTo>
                <a:lnTo>
                  <a:pt x="31" y="134"/>
                </a:lnTo>
                <a:lnTo>
                  <a:pt x="38" y="141"/>
                </a:lnTo>
                <a:lnTo>
                  <a:pt x="49" y="141"/>
                </a:lnTo>
                <a:lnTo>
                  <a:pt x="52" y="143"/>
                </a:lnTo>
                <a:lnTo>
                  <a:pt x="55" y="147"/>
                </a:lnTo>
                <a:lnTo>
                  <a:pt x="57" y="150"/>
                </a:lnTo>
                <a:lnTo>
                  <a:pt x="68" y="178"/>
                </a:lnTo>
                <a:lnTo>
                  <a:pt x="81" y="198"/>
                </a:lnTo>
                <a:lnTo>
                  <a:pt x="100" y="216"/>
                </a:lnTo>
                <a:lnTo>
                  <a:pt x="121" y="226"/>
                </a:lnTo>
                <a:lnTo>
                  <a:pt x="143" y="229"/>
                </a:lnTo>
                <a:lnTo>
                  <a:pt x="166" y="226"/>
                </a:lnTo>
                <a:lnTo>
                  <a:pt x="187" y="216"/>
                </a:lnTo>
                <a:lnTo>
                  <a:pt x="206" y="198"/>
                </a:lnTo>
                <a:lnTo>
                  <a:pt x="219" y="178"/>
                </a:lnTo>
                <a:lnTo>
                  <a:pt x="230" y="150"/>
                </a:lnTo>
                <a:lnTo>
                  <a:pt x="232" y="147"/>
                </a:lnTo>
                <a:lnTo>
                  <a:pt x="235" y="143"/>
                </a:lnTo>
                <a:lnTo>
                  <a:pt x="238" y="141"/>
                </a:lnTo>
                <a:lnTo>
                  <a:pt x="244" y="141"/>
                </a:lnTo>
                <a:lnTo>
                  <a:pt x="245" y="143"/>
                </a:lnTo>
                <a:lnTo>
                  <a:pt x="247" y="141"/>
                </a:lnTo>
                <a:lnTo>
                  <a:pt x="251" y="140"/>
                </a:lnTo>
                <a:lnTo>
                  <a:pt x="252" y="138"/>
                </a:lnTo>
                <a:lnTo>
                  <a:pt x="254" y="134"/>
                </a:lnTo>
                <a:lnTo>
                  <a:pt x="257" y="129"/>
                </a:lnTo>
                <a:lnTo>
                  <a:pt x="261" y="122"/>
                </a:lnTo>
                <a:lnTo>
                  <a:pt x="263" y="116"/>
                </a:lnTo>
                <a:lnTo>
                  <a:pt x="263" y="103"/>
                </a:lnTo>
                <a:lnTo>
                  <a:pt x="261" y="100"/>
                </a:lnTo>
                <a:lnTo>
                  <a:pt x="261" y="97"/>
                </a:lnTo>
                <a:lnTo>
                  <a:pt x="259" y="93"/>
                </a:lnTo>
                <a:lnTo>
                  <a:pt x="256" y="91"/>
                </a:lnTo>
                <a:lnTo>
                  <a:pt x="247" y="90"/>
                </a:lnTo>
                <a:lnTo>
                  <a:pt x="242" y="84"/>
                </a:lnTo>
                <a:lnTo>
                  <a:pt x="238" y="78"/>
                </a:lnTo>
                <a:lnTo>
                  <a:pt x="238" y="41"/>
                </a:lnTo>
                <a:lnTo>
                  <a:pt x="235" y="31"/>
                </a:lnTo>
                <a:lnTo>
                  <a:pt x="233" y="27"/>
                </a:lnTo>
                <a:lnTo>
                  <a:pt x="232" y="26"/>
                </a:lnTo>
                <a:lnTo>
                  <a:pt x="232" y="24"/>
                </a:lnTo>
                <a:lnTo>
                  <a:pt x="230" y="24"/>
                </a:lnTo>
                <a:lnTo>
                  <a:pt x="230" y="22"/>
                </a:lnTo>
                <a:lnTo>
                  <a:pt x="225" y="22"/>
                </a:lnTo>
                <a:lnTo>
                  <a:pt x="221" y="24"/>
                </a:lnTo>
                <a:lnTo>
                  <a:pt x="216" y="26"/>
                </a:lnTo>
                <a:lnTo>
                  <a:pt x="211" y="29"/>
                </a:lnTo>
                <a:lnTo>
                  <a:pt x="204" y="34"/>
                </a:lnTo>
                <a:lnTo>
                  <a:pt x="200" y="36"/>
                </a:lnTo>
                <a:lnTo>
                  <a:pt x="199" y="40"/>
                </a:lnTo>
                <a:lnTo>
                  <a:pt x="195" y="41"/>
                </a:lnTo>
                <a:lnTo>
                  <a:pt x="185" y="50"/>
                </a:lnTo>
                <a:lnTo>
                  <a:pt x="175" y="55"/>
                </a:lnTo>
                <a:lnTo>
                  <a:pt x="161" y="59"/>
                </a:lnTo>
                <a:lnTo>
                  <a:pt x="143" y="60"/>
                </a:lnTo>
                <a:lnTo>
                  <a:pt x="126" y="59"/>
                </a:lnTo>
                <a:lnTo>
                  <a:pt x="112" y="55"/>
                </a:lnTo>
                <a:lnTo>
                  <a:pt x="102" y="50"/>
                </a:lnTo>
                <a:lnTo>
                  <a:pt x="92" y="41"/>
                </a:lnTo>
                <a:lnTo>
                  <a:pt x="88" y="40"/>
                </a:lnTo>
                <a:lnTo>
                  <a:pt x="86" y="36"/>
                </a:lnTo>
                <a:lnTo>
                  <a:pt x="83" y="34"/>
                </a:lnTo>
                <a:lnTo>
                  <a:pt x="76" y="29"/>
                </a:lnTo>
                <a:lnTo>
                  <a:pt x="71" y="27"/>
                </a:lnTo>
                <a:lnTo>
                  <a:pt x="68" y="24"/>
                </a:lnTo>
                <a:lnTo>
                  <a:pt x="64" y="22"/>
                </a:lnTo>
                <a:lnTo>
                  <a:pt x="57" y="22"/>
                </a:lnTo>
                <a:close/>
                <a:moveTo>
                  <a:pt x="54" y="0"/>
                </a:moveTo>
                <a:lnTo>
                  <a:pt x="59" y="0"/>
                </a:lnTo>
                <a:lnTo>
                  <a:pt x="80" y="5"/>
                </a:lnTo>
                <a:lnTo>
                  <a:pt x="97" y="15"/>
                </a:lnTo>
                <a:lnTo>
                  <a:pt x="102" y="21"/>
                </a:lnTo>
                <a:lnTo>
                  <a:pt x="105" y="22"/>
                </a:lnTo>
                <a:lnTo>
                  <a:pt x="116" y="31"/>
                </a:lnTo>
                <a:lnTo>
                  <a:pt x="128" y="34"/>
                </a:lnTo>
                <a:lnTo>
                  <a:pt x="143" y="36"/>
                </a:lnTo>
                <a:lnTo>
                  <a:pt x="159" y="34"/>
                </a:lnTo>
                <a:lnTo>
                  <a:pt x="171" y="31"/>
                </a:lnTo>
                <a:lnTo>
                  <a:pt x="181" y="22"/>
                </a:lnTo>
                <a:lnTo>
                  <a:pt x="185" y="19"/>
                </a:lnTo>
                <a:lnTo>
                  <a:pt x="200" y="8"/>
                </a:lnTo>
                <a:lnTo>
                  <a:pt x="213" y="2"/>
                </a:lnTo>
                <a:lnTo>
                  <a:pt x="226" y="0"/>
                </a:lnTo>
                <a:lnTo>
                  <a:pt x="233" y="0"/>
                </a:lnTo>
                <a:lnTo>
                  <a:pt x="244" y="3"/>
                </a:lnTo>
                <a:lnTo>
                  <a:pt x="247" y="7"/>
                </a:lnTo>
                <a:lnTo>
                  <a:pt x="256" y="19"/>
                </a:lnTo>
                <a:lnTo>
                  <a:pt x="261" y="34"/>
                </a:lnTo>
                <a:lnTo>
                  <a:pt x="263" y="57"/>
                </a:lnTo>
                <a:lnTo>
                  <a:pt x="263" y="62"/>
                </a:lnTo>
                <a:lnTo>
                  <a:pt x="261" y="65"/>
                </a:lnTo>
                <a:lnTo>
                  <a:pt x="261" y="69"/>
                </a:lnTo>
                <a:lnTo>
                  <a:pt x="275" y="76"/>
                </a:lnTo>
                <a:lnTo>
                  <a:pt x="283" y="90"/>
                </a:lnTo>
                <a:lnTo>
                  <a:pt x="285" y="109"/>
                </a:lnTo>
                <a:lnTo>
                  <a:pt x="282" y="129"/>
                </a:lnTo>
                <a:lnTo>
                  <a:pt x="275" y="148"/>
                </a:lnTo>
                <a:lnTo>
                  <a:pt x="270" y="155"/>
                </a:lnTo>
                <a:lnTo>
                  <a:pt x="263" y="160"/>
                </a:lnTo>
                <a:lnTo>
                  <a:pt x="256" y="164"/>
                </a:lnTo>
                <a:lnTo>
                  <a:pt x="249" y="166"/>
                </a:lnTo>
                <a:lnTo>
                  <a:pt x="235" y="195"/>
                </a:lnTo>
                <a:lnTo>
                  <a:pt x="218" y="219"/>
                </a:lnTo>
                <a:lnTo>
                  <a:pt x="195" y="236"/>
                </a:lnTo>
                <a:lnTo>
                  <a:pt x="171" y="248"/>
                </a:lnTo>
                <a:lnTo>
                  <a:pt x="143" y="252"/>
                </a:lnTo>
                <a:lnTo>
                  <a:pt x="116" y="248"/>
                </a:lnTo>
                <a:lnTo>
                  <a:pt x="90" y="236"/>
                </a:lnTo>
                <a:lnTo>
                  <a:pt x="69" y="219"/>
                </a:lnTo>
                <a:lnTo>
                  <a:pt x="50" y="195"/>
                </a:lnTo>
                <a:lnTo>
                  <a:pt x="36" y="166"/>
                </a:lnTo>
                <a:lnTo>
                  <a:pt x="30" y="164"/>
                </a:lnTo>
                <a:lnTo>
                  <a:pt x="24" y="160"/>
                </a:lnTo>
                <a:lnTo>
                  <a:pt x="17" y="155"/>
                </a:lnTo>
                <a:lnTo>
                  <a:pt x="12" y="148"/>
                </a:lnTo>
                <a:lnTo>
                  <a:pt x="4" y="129"/>
                </a:lnTo>
                <a:lnTo>
                  <a:pt x="0" y="109"/>
                </a:lnTo>
                <a:lnTo>
                  <a:pt x="4" y="90"/>
                </a:lnTo>
                <a:lnTo>
                  <a:pt x="12" y="76"/>
                </a:lnTo>
                <a:lnTo>
                  <a:pt x="24" y="69"/>
                </a:lnTo>
                <a:lnTo>
                  <a:pt x="24" y="57"/>
                </a:lnTo>
                <a:lnTo>
                  <a:pt x="26" y="34"/>
                </a:lnTo>
                <a:lnTo>
                  <a:pt x="31" y="19"/>
                </a:lnTo>
                <a:lnTo>
                  <a:pt x="40" y="7"/>
                </a:lnTo>
                <a:lnTo>
                  <a:pt x="43" y="3"/>
                </a:lnTo>
                <a:lnTo>
                  <a:pt x="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Picture 14"/>
          <p:cNvPicPr/>
          <p:nvPr/>
        </p:nvPicPr>
        <p:blipFill>
          <a:blip r:embed="rId4"/>
          <a:stretch/>
        </p:blipFill>
        <p:spPr>
          <a:xfrm>
            <a:off x="8370720" y="1146240"/>
            <a:ext cx="3723480" cy="3397320"/>
          </a:xfrm>
          <a:prstGeom prst="rect">
            <a:avLst/>
          </a:prstGeom>
          <a:ln>
            <a:noFill/>
          </a:ln>
        </p:spPr>
      </p:pic>
      <p:sp>
        <p:nvSpPr>
          <p:cNvPr id="148" name="CustomShape 104"/>
          <p:cNvSpPr/>
          <p:nvPr/>
        </p:nvSpPr>
        <p:spPr>
          <a:xfrm>
            <a:off x="10486080" y="2804400"/>
            <a:ext cx="418320" cy="2199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105"/>
          <p:cNvSpPr/>
          <p:nvPr/>
        </p:nvSpPr>
        <p:spPr>
          <a:xfrm>
            <a:off x="10611000" y="2850120"/>
            <a:ext cx="167040" cy="13284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106"/>
          <p:cNvSpPr/>
          <p:nvPr/>
        </p:nvSpPr>
        <p:spPr>
          <a:xfrm>
            <a:off x="10558080" y="2619720"/>
            <a:ext cx="272880" cy="19368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107"/>
          <p:cNvSpPr/>
          <p:nvPr/>
        </p:nvSpPr>
        <p:spPr>
          <a:xfrm>
            <a:off x="10581120" y="2545200"/>
            <a:ext cx="226800" cy="8100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108"/>
          <p:cNvSpPr/>
          <p:nvPr/>
        </p:nvSpPr>
        <p:spPr>
          <a:xfrm>
            <a:off x="10562040" y="2597760"/>
            <a:ext cx="245880" cy="9036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109"/>
          <p:cNvSpPr/>
          <p:nvPr/>
        </p:nvSpPr>
        <p:spPr>
          <a:xfrm>
            <a:off x="10667880" y="2747880"/>
            <a:ext cx="53280" cy="1008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110"/>
          <p:cNvSpPr/>
          <p:nvPr/>
        </p:nvSpPr>
        <p:spPr>
          <a:xfrm>
            <a:off x="9864360" y="2423520"/>
            <a:ext cx="631800" cy="6112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111"/>
          <p:cNvSpPr/>
          <p:nvPr/>
        </p:nvSpPr>
        <p:spPr>
          <a:xfrm>
            <a:off x="10469880" y="3083400"/>
            <a:ext cx="471600" cy="24408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112"/>
          <p:cNvSpPr/>
          <p:nvPr/>
        </p:nvSpPr>
        <p:spPr>
          <a:xfrm>
            <a:off x="10458000" y="3045600"/>
            <a:ext cx="497160" cy="4860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113"/>
          <p:cNvSpPr/>
          <p:nvPr/>
        </p:nvSpPr>
        <p:spPr>
          <a:xfrm>
            <a:off x="10458000" y="3319200"/>
            <a:ext cx="497160" cy="3384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114"/>
          <p:cNvSpPr/>
          <p:nvPr/>
        </p:nvSpPr>
        <p:spPr>
          <a:xfrm>
            <a:off x="10698480" y="3349080"/>
            <a:ext cx="14040" cy="554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115"/>
          <p:cNvSpPr/>
          <p:nvPr/>
        </p:nvSpPr>
        <p:spPr>
          <a:xfrm>
            <a:off x="10581840" y="3343680"/>
            <a:ext cx="60120" cy="648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116"/>
          <p:cNvSpPr/>
          <p:nvPr/>
        </p:nvSpPr>
        <p:spPr>
          <a:xfrm>
            <a:off x="10770480" y="3343680"/>
            <a:ext cx="60120" cy="648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117"/>
          <p:cNvSpPr/>
          <p:nvPr/>
        </p:nvSpPr>
        <p:spPr>
          <a:xfrm>
            <a:off x="10510200" y="3231720"/>
            <a:ext cx="46800" cy="6084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118"/>
          <p:cNvSpPr/>
          <p:nvPr/>
        </p:nvSpPr>
        <p:spPr>
          <a:xfrm>
            <a:off x="10544760" y="3180600"/>
            <a:ext cx="46800" cy="1119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119"/>
          <p:cNvSpPr/>
          <p:nvPr/>
        </p:nvSpPr>
        <p:spPr>
          <a:xfrm>
            <a:off x="10580400" y="3207600"/>
            <a:ext cx="46800" cy="8496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120"/>
          <p:cNvSpPr/>
          <p:nvPr/>
        </p:nvSpPr>
        <p:spPr>
          <a:xfrm>
            <a:off x="10646280" y="3251880"/>
            <a:ext cx="46800" cy="4068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121"/>
          <p:cNvSpPr/>
          <p:nvPr/>
        </p:nvSpPr>
        <p:spPr>
          <a:xfrm>
            <a:off x="10682280" y="3219480"/>
            <a:ext cx="46800" cy="7308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122"/>
          <p:cNvSpPr/>
          <p:nvPr/>
        </p:nvSpPr>
        <p:spPr>
          <a:xfrm>
            <a:off x="10717920" y="3180600"/>
            <a:ext cx="46800" cy="1119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123"/>
          <p:cNvSpPr/>
          <p:nvPr/>
        </p:nvSpPr>
        <p:spPr>
          <a:xfrm>
            <a:off x="10783800" y="3216960"/>
            <a:ext cx="46800" cy="7560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CustomShape 124"/>
          <p:cNvSpPr/>
          <p:nvPr/>
        </p:nvSpPr>
        <p:spPr>
          <a:xfrm>
            <a:off x="10819800" y="3247920"/>
            <a:ext cx="46800" cy="4464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125"/>
          <p:cNvSpPr/>
          <p:nvPr/>
        </p:nvSpPr>
        <p:spPr>
          <a:xfrm>
            <a:off x="10855800" y="3170880"/>
            <a:ext cx="43920" cy="12168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126"/>
          <p:cNvSpPr/>
          <p:nvPr/>
        </p:nvSpPr>
        <p:spPr>
          <a:xfrm>
            <a:off x="10514520" y="3123720"/>
            <a:ext cx="11556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127"/>
          <p:cNvSpPr/>
          <p:nvPr/>
        </p:nvSpPr>
        <p:spPr>
          <a:xfrm>
            <a:off x="10514520" y="3149640"/>
            <a:ext cx="4536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128"/>
          <p:cNvSpPr/>
          <p:nvPr/>
        </p:nvSpPr>
        <p:spPr>
          <a:xfrm rot="10800000">
            <a:off x="12904200" y="6911640"/>
            <a:ext cx="516240" cy="597960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FFFF"/>
          </a:solidFill>
          <a:ln>
            <a:solidFill>
              <a:schemeClr val="accent1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CustomShape 129"/>
          <p:cNvSpPr/>
          <p:nvPr/>
        </p:nvSpPr>
        <p:spPr>
          <a:xfrm>
            <a:off x="9646920" y="3835800"/>
            <a:ext cx="418320" cy="2199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130"/>
          <p:cNvSpPr/>
          <p:nvPr/>
        </p:nvSpPr>
        <p:spPr>
          <a:xfrm>
            <a:off x="9771840" y="3893040"/>
            <a:ext cx="167040" cy="13284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131"/>
          <p:cNvSpPr/>
          <p:nvPr/>
        </p:nvSpPr>
        <p:spPr>
          <a:xfrm>
            <a:off x="9718920" y="3662640"/>
            <a:ext cx="272880" cy="19368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132"/>
          <p:cNvSpPr/>
          <p:nvPr/>
        </p:nvSpPr>
        <p:spPr>
          <a:xfrm>
            <a:off x="9741960" y="3588120"/>
            <a:ext cx="226800" cy="8100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133"/>
          <p:cNvSpPr/>
          <p:nvPr/>
        </p:nvSpPr>
        <p:spPr>
          <a:xfrm>
            <a:off x="9723240" y="3641040"/>
            <a:ext cx="245880" cy="9036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134"/>
          <p:cNvSpPr/>
          <p:nvPr/>
        </p:nvSpPr>
        <p:spPr>
          <a:xfrm>
            <a:off x="9829080" y="3791160"/>
            <a:ext cx="53280" cy="1008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CustomShape 135"/>
          <p:cNvSpPr/>
          <p:nvPr/>
        </p:nvSpPr>
        <p:spPr>
          <a:xfrm>
            <a:off x="9061200" y="3455280"/>
            <a:ext cx="631800" cy="6112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136"/>
          <p:cNvSpPr/>
          <p:nvPr/>
        </p:nvSpPr>
        <p:spPr>
          <a:xfrm>
            <a:off x="10142280" y="3926880"/>
            <a:ext cx="424080" cy="45468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137"/>
          <p:cNvSpPr/>
          <p:nvPr/>
        </p:nvSpPr>
        <p:spPr>
          <a:xfrm rot="10800000">
            <a:off x="10992600" y="4958280"/>
            <a:ext cx="119520" cy="9468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138"/>
          <p:cNvSpPr/>
          <p:nvPr/>
        </p:nvSpPr>
        <p:spPr>
          <a:xfrm rot="10800000">
            <a:off x="11832120" y="4318200"/>
            <a:ext cx="23112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139"/>
          <p:cNvSpPr/>
          <p:nvPr/>
        </p:nvSpPr>
        <p:spPr>
          <a:xfrm rot="10800000">
            <a:off x="11523240" y="4297320"/>
            <a:ext cx="179640" cy="1296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CustomShape 140"/>
          <p:cNvSpPr/>
          <p:nvPr/>
        </p:nvSpPr>
        <p:spPr>
          <a:xfrm rot="10800000">
            <a:off x="11832120" y="4250520"/>
            <a:ext cx="231120" cy="1296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141"/>
          <p:cNvSpPr/>
          <p:nvPr/>
        </p:nvSpPr>
        <p:spPr>
          <a:xfrm rot="10800000">
            <a:off x="11523240" y="4210920"/>
            <a:ext cx="17964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CustomShape 142"/>
          <p:cNvSpPr/>
          <p:nvPr/>
        </p:nvSpPr>
        <p:spPr>
          <a:xfrm rot="10800000">
            <a:off x="11832120" y="4163040"/>
            <a:ext cx="23112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143"/>
          <p:cNvSpPr/>
          <p:nvPr/>
        </p:nvSpPr>
        <p:spPr>
          <a:xfrm rot="10800000">
            <a:off x="11523240" y="4132080"/>
            <a:ext cx="179640" cy="1152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144"/>
          <p:cNvSpPr/>
          <p:nvPr/>
        </p:nvSpPr>
        <p:spPr>
          <a:xfrm rot="10800000">
            <a:off x="10833120" y="4348800"/>
            <a:ext cx="52200" cy="4248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145"/>
          <p:cNvSpPr/>
          <p:nvPr/>
        </p:nvSpPr>
        <p:spPr>
          <a:xfrm rot="10800000">
            <a:off x="11597760" y="4605840"/>
            <a:ext cx="179640" cy="4392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146"/>
          <p:cNvSpPr/>
          <p:nvPr/>
        </p:nvSpPr>
        <p:spPr>
          <a:xfrm rot="10800000">
            <a:off x="10840320" y="4512600"/>
            <a:ext cx="54000" cy="4248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147"/>
          <p:cNvSpPr/>
          <p:nvPr/>
        </p:nvSpPr>
        <p:spPr>
          <a:xfrm rot="16200000">
            <a:off x="10451520" y="4128480"/>
            <a:ext cx="55080" cy="4176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148"/>
          <p:cNvSpPr/>
          <p:nvPr/>
        </p:nvSpPr>
        <p:spPr>
          <a:xfrm>
            <a:off x="9968400" y="4141440"/>
            <a:ext cx="99000" cy="234360"/>
          </a:xfrm>
          <a:prstGeom prst="chevron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648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CustomShape 149"/>
          <p:cNvSpPr/>
          <p:nvPr/>
        </p:nvSpPr>
        <p:spPr>
          <a:xfrm>
            <a:off x="9654480" y="4099680"/>
            <a:ext cx="245520" cy="289440"/>
          </a:xfrm>
          <a:custGeom>
            <a:avLst/>
            <a:gdLst/>
            <a:ahLst/>
            <a:cxnLst/>
            <a:rect l="l" t="t" r="r" b="b"/>
            <a:pathLst>
              <a:path w="435" h="525">
                <a:moveTo>
                  <a:pt x="30" y="0"/>
                </a:moveTo>
                <a:lnTo>
                  <a:pt x="301" y="0"/>
                </a:lnTo>
                <a:lnTo>
                  <a:pt x="306" y="2"/>
                </a:lnTo>
                <a:lnTo>
                  <a:pt x="309" y="3"/>
                </a:lnTo>
                <a:lnTo>
                  <a:pt x="311" y="7"/>
                </a:lnTo>
                <a:lnTo>
                  <a:pt x="313" y="12"/>
                </a:lnTo>
                <a:lnTo>
                  <a:pt x="311" y="17"/>
                </a:lnTo>
                <a:lnTo>
                  <a:pt x="309" y="21"/>
                </a:lnTo>
                <a:lnTo>
                  <a:pt x="306" y="22"/>
                </a:lnTo>
                <a:lnTo>
                  <a:pt x="301" y="24"/>
                </a:lnTo>
                <a:lnTo>
                  <a:pt x="30" y="24"/>
                </a:lnTo>
                <a:lnTo>
                  <a:pt x="26" y="26"/>
                </a:lnTo>
                <a:lnTo>
                  <a:pt x="24" y="28"/>
                </a:lnTo>
                <a:lnTo>
                  <a:pt x="23" y="31"/>
                </a:lnTo>
                <a:lnTo>
                  <a:pt x="23" y="496"/>
                </a:lnTo>
                <a:lnTo>
                  <a:pt x="24" y="499"/>
                </a:lnTo>
                <a:lnTo>
                  <a:pt x="26" y="501"/>
                </a:lnTo>
                <a:lnTo>
                  <a:pt x="30" y="502"/>
                </a:lnTo>
                <a:lnTo>
                  <a:pt x="408" y="502"/>
                </a:lnTo>
                <a:lnTo>
                  <a:pt x="411" y="501"/>
                </a:lnTo>
                <a:lnTo>
                  <a:pt x="413" y="497"/>
                </a:lnTo>
                <a:lnTo>
                  <a:pt x="413" y="135"/>
                </a:lnTo>
                <a:lnTo>
                  <a:pt x="415" y="129"/>
                </a:lnTo>
                <a:lnTo>
                  <a:pt x="416" y="126"/>
                </a:lnTo>
                <a:lnTo>
                  <a:pt x="423" y="123"/>
                </a:lnTo>
                <a:lnTo>
                  <a:pt x="428" y="124"/>
                </a:lnTo>
                <a:lnTo>
                  <a:pt x="432" y="126"/>
                </a:lnTo>
                <a:lnTo>
                  <a:pt x="434" y="129"/>
                </a:lnTo>
                <a:lnTo>
                  <a:pt x="435" y="135"/>
                </a:lnTo>
                <a:lnTo>
                  <a:pt x="435" y="496"/>
                </a:lnTo>
                <a:lnTo>
                  <a:pt x="432" y="509"/>
                </a:lnTo>
                <a:lnTo>
                  <a:pt x="420" y="521"/>
                </a:lnTo>
                <a:lnTo>
                  <a:pt x="404" y="525"/>
                </a:lnTo>
                <a:lnTo>
                  <a:pt x="30" y="525"/>
                </a:lnTo>
                <a:lnTo>
                  <a:pt x="16" y="521"/>
                </a:lnTo>
                <a:lnTo>
                  <a:pt x="4" y="509"/>
                </a:lnTo>
                <a:lnTo>
                  <a:pt x="0" y="496"/>
                </a:lnTo>
                <a:lnTo>
                  <a:pt x="0" y="31"/>
                </a:lnTo>
                <a:lnTo>
                  <a:pt x="4" y="16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150"/>
          <p:cNvSpPr/>
          <p:nvPr/>
        </p:nvSpPr>
        <p:spPr>
          <a:xfrm>
            <a:off x="9820440" y="4099680"/>
            <a:ext cx="79560" cy="78840"/>
          </a:xfrm>
          <a:custGeom>
            <a:avLst/>
            <a:gdLst/>
            <a:ahLst/>
            <a:cxnLst/>
            <a:rect l="l" t="t" r="r" b="b"/>
            <a:pathLst>
              <a:path w="145" h="147">
                <a:moveTo>
                  <a:pt x="23" y="40"/>
                </a:moveTo>
                <a:lnTo>
                  <a:pt x="23" y="119"/>
                </a:lnTo>
                <a:lnTo>
                  <a:pt x="24" y="121"/>
                </a:lnTo>
                <a:lnTo>
                  <a:pt x="28" y="123"/>
                </a:lnTo>
                <a:lnTo>
                  <a:pt x="106" y="123"/>
                </a:lnTo>
                <a:lnTo>
                  <a:pt x="23" y="40"/>
                </a:lnTo>
                <a:close/>
                <a:moveTo>
                  <a:pt x="11" y="0"/>
                </a:moveTo>
                <a:lnTo>
                  <a:pt x="12" y="0"/>
                </a:lnTo>
                <a:lnTo>
                  <a:pt x="19" y="3"/>
                </a:lnTo>
                <a:lnTo>
                  <a:pt x="140" y="126"/>
                </a:lnTo>
                <a:lnTo>
                  <a:pt x="144" y="128"/>
                </a:lnTo>
                <a:lnTo>
                  <a:pt x="145" y="131"/>
                </a:lnTo>
                <a:lnTo>
                  <a:pt x="145" y="135"/>
                </a:lnTo>
                <a:lnTo>
                  <a:pt x="144" y="140"/>
                </a:lnTo>
                <a:lnTo>
                  <a:pt x="142" y="143"/>
                </a:lnTo>
                <a:lnTo>
                  <a:pt x="138" y="145"/>
                </a:lnTo>
                <a:lnTo>
                  <a:pt x="133" y="147"/>
                </a:lnTo>
                <a:lnTo>
                  <a:pt x="30" y="147"/>
                </a:lnTo>
                <a:lnTo>
                  <a:pt x="14" y="143"/>
                </a:lnTo>
                <a:lnTo>
                  <a:pt x="4" y="131"/>
                </a:lnTo>
                <a:lnTo>
                  <a:pt x="0" y="116"/>
                </a:lnTo>
                <a:lnTo>
                  <a:pt x="0" y="9"/>
                </a:lnTo>
                <a:lnTo>
                  <a:pt x="2" y="5"/>
                </a:lnTo>
                <a:lnTo>
                  <a:pt x="4" y="3"/>
                </a:lnTo>
                <a:lnTo>
                  <a:pt x="11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5" name="CustomShape 151"/>
          <p:cNvSpPr/>
          <p:nvPr/>
        </p:nvSpPr>
        <p:spPr>
          <a:xfrm>
            <a:off x="9696960" y="4264560"/>
            <a:ext cx="157320" cy="1080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2"/>
                </a:lnTo>
                <a:lnTo>
                  <a:pt x="278" y="4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1"/>
                </a:lnTo>
                <a:lnTo>
                  <a:pt x="275" y="23"/>
                </a:lnTo>
                <a:lnTo>
                  <a:pt x="270" y="24"/>
                </a:lnTo>
                <a:lnTo>
                  <a:pt x="13" y="24"/>
                </a:lnTo>
                <a:lnTo>
                  <a:pt x="7" y="23"/>
                </a:lnTo>
                <a:lnTo>
                  <a:pt x="4" y="21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4"/>
                </a:lnTo>
                <a:lnTo>
                  <a:pt x="7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152"/>
          <p:cNvSpPr/>
          <p:nvPr/>
        </p:nvSpPr>
        <p:spPr>
          <a:xfrm>
            <a:off x="9696960" y="4300560"/>
            <a:ext cx="157320" cy="1080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1"/>
                </a:lnTo>
                <a:lnTo>
                  <a:pt x="278" y="3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0"/>
                </a:lnTo>
                <a:lnTo>
                  <a:pt x="275" y="22"/>
                </a:lnTo>
                <a:lnTo>
                  <a:pt x="270" y="24"/>
                </a:lnTo>
                <a:lnTo>
                  <a:pt x="13" y="24"/>
                </a:lnTo>
                <a:lnTo>
                  <a:pt x="7" y="22"/>
                </a:lnTo>
                <a:lnTo>
                  <a:pt x="4" y="20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3"/>
                </a:lnTo>
                <a:lnTo>
                  <a:pt x="7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153"/>
          <p:cNvSpPr/>
          <p:nvPr/>
        </p:nvSpPr>
        <p:spPr>
          <a:xfrm>
            <a:off x="9096120" y="4128480"/>
            <a:ext cx="471600" cy="24408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154"/>
          <p:cNvSpPr/>
          <p:nvPr/>
        </p:nvSpPr>
        <p:spPr>
          <a:xfrm>
            <a:off x="9083880" y="4090680"/>
            <a:ext cx="497160" cy="4860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155"/>
          <p:cNvSpPr/>
          <p:nvPr/>
        </p:nvSpPr>
        <p:spPr>
          <a:xfrm>
            <a:off x="9083880" y="4364280"/>
            <a:ext cx="497160" cy="3384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156"/>
          <p:cNvSpPr/>
          <p:nvPr/>
        </p:nvSpPr>
        <p:spPr>
          <a:xfrm>
            <a:off x="9324720" y="4394160"/>
            <a:ext cx="14040" cy="554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157"/>
          <p:cNvSpPr/>
          <p:nvPr/>
        </p:nvSpPr>
        <p:spPr>
          <a:xfrm>
            <a:off x="9208080" y="4388760"/>
            <a:ext cx="60120" cy="648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158"/>
          <p:cNvSpPr/>
          <p:nvPr/>
        </p:nvSpPr>
        <p:spPr>
          <a:xfrm>
            <a:off x="9396720" y="4388760"/>
            <a:ext cx="60120" cy="648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159"/>
          <p:cNvSpPr/>
          <p:nvPr/>
        </p:nvSpPr>
        <p:spPr>
          <a:xfrm>
            <a:off x="9136440" y="4276800"/>
            <a:ext cx="46800" cy="6084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CustomShape 160"/>
          <p:cNvSpPr/>
          <p:nvPr/>
        </p:nvSpPr>
        <p:spPr>
          <a:xfrm>
            <a:off x="9170640" y="4225680"/>
            <a:ext cx="46800" cy="1119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161"/>
          <p:cNvSpPr/>
          <p:nvPr/>
        </p:nvSpPr>
        <p:spPr>
          <a:xfrm>
            <a:off x="9206640" y="4252680"/>
            <a:ext cx="46800" cy="8496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162"/>
          <p:cNvSpPr/>
          <p:nvPr/>
        </p:nvSpPr>
        <p:spPr>
          <a:xfrm>
            <a:off x="9272520" y="4296960"/>
            <a:ext cx="46800" cy="4068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163"/>
          <p:cNvSpPr/>
          <p:nvPr/>
        </p:nvSpPr>
        <p:spPr>
          <a:xfrm>
            <a:off x="9308520" y="4264560"/>
            <a:ext cx="46800" cy="7308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164"/>
          <p:cNvSpPr/>
          <p:nvPr/>
        </p:nvSpPr>
        <p:spPr>
          <a:xfrm>
            <a:off x="9344160" y="4225680"/>
            <a:ext cx="46800" cy="11196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165"/>
          <p:cNvSpPr/>
          <p:nvPr/>
        </p:nvSpPr>
        <p:spPr>
          <a:xfrm>
            <a:off x="9410040" y="4262040"/>
            <a:ext cx="46800" cy="7560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166"/>
          <p:cNvSpPr/>
          <p:nvPr/>
        </p:nvSpPr>
        <p:spPr>
          <a:xfrm>
            <a:off x="9446040" y="4293000"/>
            <a:ext cx="46800" cy="4464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167"/>
          <p:cNvSpPr/>
          <p:nvPr/>
        </p:nvSpPr>
        <p:spPr>
          <a:xfrm>
            <a:off x="9481680" y="4216320"/>
            <a:ext cx="43920" cy="12168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168"/>
          <p:cNvSpPr/>
          <p:nvPr/>
        </p:nvSpPr>
        <p:spPr>
          <a:xfrm>
            <a:off x="9140760" y="4168800"/>
            <a:ext cx="11556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169"/>
          <p:cNvSpPr/>
          <p:nvPr/>
        </p:nvSpPr>
        <p:spPr>
          <a:xfrm>
            <a:off x="9140760" y="4194720"/>
            <a:ext cx="45360" cy="10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170"/>
          <p:cNvSpPr/>
          <p:nvPr/>
        </p:nvSpPr>
        <p:spPr>
          <a:xfrm>
            <a:off x="4770360" y="1813680"/>
            <a:ext cx="485280" cy="53352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171"/>
          <p:cNvSpPr/>
          <p:nvPr/>
        </p:nvSpPr>
        <p:spPr>
          <a:xfrm rot="10800000">
            <a:off x="5744520" y="3025080"/>
            <a:ext cx="137160" cy="11160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172"/>
          <p:cNvSpPr/>
          <p:nvPr/>
        </p:nvSpPr>
        <p:spPr>
          <a:xfrm rot="10800000">
            <a:off x="6703560" y="2274480"/>
            <a:ext cx="264600" cy="140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173"/>
          <p:cNvSpPr/>
          <p:nvPr/>
        </p:nvSpPr>
        <p:spPr>
          <a:xfrm rot="10800000">
            <a:off x="6351480" y="2250360"/>
            <a:ext cx="205920" cy="15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174"/>
          <p:cNvSpPr/>
          <p:nvPr/>
        </p:nvSpPr>
        <p:spPr>
          <a:xfrm rot="10800000">
            <a:off x="6703560" y="2195640"/>
            <a:ext cx="264600" cy="158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175"/>
          <p:cNvSpPr/>
          <p:nvPr/>
        </p:nvSpPr>
        <p:spPr>
          <a:xfrm rot="10800000">
            <a:off x="6351480" y="2148480"/>
            <a:ext cx="205920" cy="140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CustomShape 176"/>
          <p:cNvSpPr/>
          <p:nvPr/>
        </p:nvSpPr>
        <p:spPr>
          <a:xfrm rot="10800000">
            <a:off x="6703560" y="2092320"/>
            <a:ext cx="264600" cy="140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1" name="CustomShape 177"/>
          <p:cNvSpPr/>
          <p:nvPr/>
        </p:nvSpPr>
        <p:spPr>
          <a:xfrm rot="10800000">
            <a:off x="6351480" y="2055960"/>
            <a:ext cx="205920" cy="140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178"/>
          <p:cNvSpPr/>
          <p:nvPr/>
        </p:nvSpPr>
        <p:spPr>
          <a:xfrm rot="10800000">
            <a:off x="5561640" y="2310480"/>
            <a:ext cx="60120" cy="5040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179"/>
          <p:cNvSpPr/>
          <p:nvPr/>
        </p:nvSpPr>
        <p:spPr>
          <a:xfrm rot="10800000">
            <a:off x="6436440" y="2612520"/>
            <a:ext cx="205920" cy="5220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180"/>
          <p:cNvSpPr/>
          <p:nvPr/>
        </p:nvSpPr>
        <p:spPr>
          <a:xfrm rot="10800000">
            <a:off x="5570640" y="2502360"/>
            <a:ext cx="62280" cy="5040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181"/>
          <p:cNvSpPr/>
          <p:nvPr/>
        </p:nvSpPr>
        <p:spPr>
          <a:xfrm rot="16200000">
            <a:off x="5122800" y="2050200"/>
            <a:ext cx="65160" cy="4824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26" name="Picture 12"/>
          <p:cNvPicPr/>
          <p:nvPr/>
        </p:nvPicPr>
        <p:blipFill>
          <a:blip r:embed="rId5"/>
          <a:stretch/>
        </p:blipFill>
        <p:spPr>
          <a:xfrm>
            <a:off x="68400" y="1146240"/>
            <a:ext cx="2890800" cy="2620080"/>
          </a:xfrm>
          <a:prstGeom prst="rect">
            <a:avLst/>
          </a:prstGeom>
          <a:ln>
            <a:noFill/>
          </a:ln>
        </p:spPr>
      </p:pic>
      <p:sp>
        <p:nvSpPr>
          <p:cNvPr id="227" name="CustomShape 182"/>
          <p:cNvSpPr/>
          <p:nvPr/>
        </p:nvSpPr>
        <p:spPr>
          <a:xfrm rot="5400000">
            <a:off x="1044720" y="2023920"/>
            <a:ext cx="447840" cy="243360"/>
          </a:xfrm>
          <a:prstGeom prst="leftRightArrow">
            <a:avLst>
              <a:gd name="adj1" fmla="val 50000"/>
              <a:gd name="adj2" fmla="val 50000"/>
            </a:avLst>
          </a:prstGeom>
          <a:ln w="22320">
            <a:solidFill>
              <a:schemeClr val="accent1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CustomShape 183"/>
          <p:cNvSpPr/>
          <p:nvPr/>
        </p:nvSpPr>
        <p:spPr>
          <a:xfrm>
            <a:off x="1526400" y="2777400"/>
            <a:ext cx="374760" cy="2073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184"/>
          <p:cNvSpPr/>
          <p:nvPr/>
        </p:nvSpPr>
        <p:spPr>
          <a:xfrm>
            <a:off x="1638360" y="2831400"/>
            <a:ext cx="149760" cy="12528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85"/>
          <p:cNvSpPr/>
          <p:nvPr/>
        </p:nvSpPr>
        <p:spPr>
          <a:xfrm>
            <a:off x="1590840" y="2613960"/>
            <a:ext cx="244440" cy="18252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86"/>
          <p:cNvSpPr/>
          <p:nvPr/>
        </p:nvSpPr>
        <p:spPr>
          <a:xfrm>
            <a:off x="1611720" y="2543400"/>
            <a:ext cx="203040" cy="7668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87"/>
          <p:cNvSpPr/>
          <p:nvPr/>
        </p:nvSpPr>
        <p:spPr>
          <a:xfrm>
            <a:off x="1594440" y="2593080"/>
            <a:ext cx="220320" cy="8532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88"/>
          <p:cNvSpPr/>
          <p:nvPr/>
        </p:nvSpPr>
        <p:spPr>
          <a:xfrm>
            <a:off x="1689480" y="2734920"/>
            <a:ext cx="47520" cy="936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8497B0"/>
          </a:solidFill>
          <a:ln w="3240">
            <a:solidFill>
              <a:schemeClr val="accent1">
                <a:lumMod val="5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89"/>
          <p:cNvSpPr/>
          <p:nvPr/>
        </p:nvSpPr>
        <p:spPr>
          <a:xfrm>
            <a:off x="1001160" y="2417760"/>
            <a:ext cx="566280" cy="5770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90"/>
          <p:cNvSpPr/>
          <p:nvPr/>
        </p:nvSpPr>
        <p:spPr>
          <a:xfrm>
            <a:off x="1970640" y="2863440"/>
            <a:ext cx="379800" cy="42912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91"/>
          <p:cNvSpPr/>
          <p:nvPr/>
        </p:nvSpPr>
        <p:spPr>
          <a:xfrm rot="10800000">
            <a:off x="2732400" y="3836880"/>
            <a:ext cx="106920" cy="8928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92"/>
          <p:cNvSpPr/>
          <p:nvPr/>
        </p:nvSpPr>
        <p:spPr>
          <a:xfrm rot="10800000">
            <a:off x="3485160" y="3232800"/>
            <a:ext cx="207000" cy="108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93"/>
          <p:cNvSpPr/>
          <p:nvPr/>
        </p:nvSpPr>
        <p:spPr>
          <a:xfrm rot="10800000">
            <a:off x="3208680" y="3213360"/>
            <a:ext cx="160920" cy="1224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4"/>
          <p:cNvSpPr/>
          <p:nvPr/>
        </p:nvSpPr>
        <p:spPr>
          <a:xfrm rot="10800000">
            <a:off x="3485160" y="3169440"/>
            <a:ext cx="207000" cy="1224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195"/>
          <p:cNvSpPr/>
          <p:nvPr/>
        </p:nvSpPr>
        <p:spPr>
          <a:xfrm rot="10800000">
            <a:off x="3208680" y="3131280"/>
            <a:ext cx="160920" cy="108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196"/>
          <p:cNvSpPr/>
          <p:nvPr/>
        </p:nvSpPr>
        <p:spPr>
          <a:xfrm rot="10800000">
            <a:off x="3485160" y="3086280"/>
            <a:ext cx="207000" cy="108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197"/>
          <p:cNvSpPr/>
          <p:nvPr/>
        </p:nvSpPr>
        <p:spPr>
          <a:xfrm rot="10800000">
            <a:off x="3208680" y="3056760"/>
            <a:ext cx="160920" cy="10800"/>
          </a:xfrm>
          <a:prstGeom prst="rect">
            <a:avLst/>
          </a:pr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198"/>
          <p:cNvSpPr/>
          <p:nvPr/>
        </p:nvSpPr>
        <p:spPr>
          <a:xfrm rot="10800000">
            <a:off x="2590560" y="3261240"/>
            <a:ext cx="46800" cy="3996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199"/>
          <p:cNvSpPr/>
          <p:nvPr/>
        </p:nvSpPr>
        <p:spPr>
          <a:xfrm rot="10800000">
            <a:off x="3275280" y="3504240"/>
            <a:ext cx="160920" cy="4140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00"/>
          <p:cNvSpPr/>
          <p:nvPr/>
        </p:nvSpPr>
        <p:spPr>
          <a:xfrm rot="10800000">
            <a:off x="2595960" y="3415680"/>
            <a:ext cx="48240" cy="3996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01"/>
          <p:cNvSpPr/>
          <p:nvPr/>
        </p:nvSpPr>
        <p:spPr>
          <a:xfrm rot="16200000">
            <a:off x="2246760" y="3054960"/>
            <a:ext cx="51840" cy="3744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rgbClr val="54688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02"/>
          <p:cNvSpPr/>
          <p:nvPr/>
        </p:nvSpPr>
        <p:spPr>
          <a:xfrm>
            <a:off x="1814760" y="3065760"/>
            <a:ext cx="88560" cy="221400"/>
          </a:xfrm>
          <a:prstGeom prst="chevron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648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CustomShape 203"/>
          <p:cNvSpPr/>
          <p:nvPr/>
        </p:nvSpPr>
        <p:spPr>
          <a:xfrm>
            <a:off x="1533240" y="3026160"/>
            <a:ext cx="219960" cy="273240"/>
          </a:xfrm>
          <a:custGeom>
            <a:avLst/>
            <a:gdLst/>
            <a:ahLst/>
            <a:cxnLst/>
            <a:rect l="l" t="t" r="r" b="b"/>
            <a:pathLst>
              <a:path w="435" h="525">
                <a:moveTo>
                  <a:pt x="30" y="0"/>
                </a:moveTo>
                <a:lnTo>
                  <a:pt x="301" y="0"/>
                </a:lnTo>
                <a:lnTo>
                  <a:pt x="306" y="2"/>
                </a:lnTo>
                <a:lnTo>
                  <a:pt x="309" y="3"/>
                </a:lnTo>
                <a:lnTo>
                  <a:pt x="311" y="7"/>
                </a:lnTo>
                <a:lnTo>
                  <a:pt x="313" y="12"/>
                </a:lnTo>
                <a:lnTo>
                  <a:pt x="311" y="17"/>
                </a:lnTo>
                <a:lnTo>
                  <a:pt x="309" y="21"/>
                </a:lnTo>
                <a:lnTo>
                  <a:pt x="306" y="22"/>
                </a:lnTo>
                <a:lnTo>
                  <a:pt x="301" y="24"/>
                </a:lnTo>
                <a:lnTo>
                  <a:pt x="30" y="24"/>
                </a:lnTo>
                <a:lnTo>
                  <a:pt x="26" y="26"/>
                </a:lnTo>
                <a:lnTo>
                  <a:pt x="24" y="28"/>
                </a:lnTo>
                <a:lnTo>
                  <a:pt x="23" y="31"/>
                </a:lnTo>
                <a:lnTo>
                  <a:pt x="23" y="496"/>
                </a:lnTo>
                <a:lnTo>
                  <a:pt x="24" y="499"/>
                </a:lnTo>
                <a:lnTo>
                  <a:pt x="26" y="501"/>
                </a:lnTo>
                <a:lnTo>
                  <a:pt x="30" y="502"/>
                </a:lnTo>
                <a:lnTo>
                  <a:pt x="408" y="502"/>
                </a:lnTo>
                <a:lnTo>
                  <a:pt x="411" y="501"/>
                </a:lnTo>
                <a:lnTo>
                  <a:pt x="413" y="497"/>
                </a:lnTo>
                <a:lnTo>
                  <a:pt x="413" y="135"/>
                </a:lnTo>
                <a:lnTo>
                  <a:pt x="415" y="129"/>
                </a:lnTo>
                <a:lnTo>
                  <a:pt x="416" y="126"/>
                </a:lnTo>
                <a:lnTo>
                  <a:pt x="423" y="123"/>
                </a:lnTo>
                <a:lnTo>
                  <a:pt x="428" y="124"/>
                </a:lnTo>
                <a:lnTo>
                  <a:pt x="432" y="126"/>
                </a:lnTo>
                <a:lnTo>
                  <a:pt x="434" y="129"/>
                </a:lnTo>
                <a:lnTo>
                  <a:pt x="435" y="135"/>
                </a:lnTo>
                <a:lnTo>
                  <a:pt x="435" y="496"/>
                </a:lnTo>
                <a:lnTo>
                  <a:pt x="432" y="509"/>
                </a:lnTo>
                <a:lnTo>
                  <a:pt x="420" y="521"/>
                </a:lnTo>
                <a:lnTo>
                  <a:pt x="404" y="525"/>
                </a:lnTo>
                <a:lnTo>
                  <a:pt x="30" y="525"/>
                </a:lnTo>
                <a:lnTo>
                  <a:pt x="16" y="521"/>
                </a:lnTo>
                <a:lnTo>
                  <a:pt x="4" y="509"/>
                </a:lnTo>
                <a:lnTo>
                  <a:pt x="0" y="496"/>
                </a:lnTo>
                <a:lnTo>
                  <a:pt x="0" y="31"/>
                </a:lnTo>
                <a:lnTo>
                  <a:pt x="4" y="16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04"/>
          <p:cNvSpPr/>
          <p:nvPr/>
        </p:nvSpPr>
        <p:spPr>
          <a:xfrm>
            <a:off x="1681920" y="3026160"/>
            <a:ext cx="71280" cy="74160"/>
          </a:xfrm>
          <a:custGeom>
            <a:avLst/>
            <a:gdLst/>
            <a:ahLst/>
            <a:cxnLst/>
            <a:rect l="l" t="t" r="r" b="b"/>
            <a:pathLst>
              <a:path w="145" h="147">
                <a:moveTo>
                  <a:pt x="23" y="40"/>
                </a:moveTo>
                <a:lnTo>
                  <a:pt x="23" y="119"/>
                </a:lnTo>
                <a:lnTo>
                  <a:pt x="24" y="121"/>
                </a:lnTo>
                <a:lnTo>
                  <a:pt x="28" y="123"/>
                </a:lnTo>
                <a:lnTo>
                  <a:pt x="106" y="123"/>
                </a:lnTo>
                <a:lnTo>
                  <a:pt x="23" y="40"/>
                </a:lnTo>
                <a:close/>
                <a:moveTo>
                  <a:pt x="11" y="0"/>
                </a:moveTo>
                <a:lnTo>
                  <a:pt x="12" y="0"/>
                </a:lnTo>
                <a:lnTo>
                  <a:pt x="19" y="3"/>
                </a:lnTo>
                <a:lnTo>
                  <a:pt x="140" y="126"/>
                </a:lnTo>
                <a:lnTo>
                  <a:pt x="144" y="128"/>
                </a:lnTo>
                <a:lnTo>
                  <a:pt x="145" y="131"/>
                </a:lnTo>
                <a:lnTo>
                  <a:pt x="145" y="135"/>
                </a:lnTo>
                <a:lnTo>
                  <a:pt x="144" y="140"/>
                </a:lnTo>
                <a:lnTo>
                  <a:pt x="142" y="143"/>
                </a:lnTo>
                <a:lnTo>
                  <a:pt x="138" y="145"/>
                </a:lnTo>
                <a:lnTo>
                  <a:pt x="133" y="147"/>
                </a:lnTo>
                <a:lnTo>
                  <a:pt x="30" y="147"/>
                </a:lnTo>
                <a:lnTo>
                  <a:pt x="14" y="143"/>
                </a:lnTo>
                <a:lnTo>
                  <a:pt x="4" y="131"/>
                </a:lnTo>
                <a:lnTo>
                  <a:pt x="0" y="116"/>
                </a:lnTo>
                <a:lnTo>
                  <a:pt x="0" y="9"/>
                </a:lnTo>
                <a:lnTo>
                  <a:pt x="2" y="5"/>
                </a:lnTo>
                <a:lnTo>
                  <a:pt x="4" y="3"/>
                </a:lnTo>
                <a:lnTo>
                  <a:pt x="11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205"/>
          <p:cNvSpPr/>
          <p:nvPr/>
        </p:nvSpPr>
        <p:spPr>
          <a:xfrm>
            <a:off x="1571040" y="3182040"/>
            <a:ext cx="140760" cy="1008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2"/>
                </a:lnTo>
                <a:lnTo>
                  <a:pt x="278" y="4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1"/>
                </a:lnTo>
                <a:lnTo>
                  <a:pt x="275" y="23"/>
                </a:lnTo>
                <a:lnTo>
                  <a:pt x="270" y="24"/>
                </a:lnTo>
                <a:lnTo>
                  <a:pt x="13" y="24"/>
                </a:lnTo>
                <a:lnTo>
                  <a:pt x="7" y="23"/>
                </a:lnTo>
                <a:lnTo>
                  <a:pt x="4" y="21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4"/>
                </a:lnTo>
                <a:lnTo>
                  <a:pt x="7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206"/>
          <p:cNvSpPr/>
          <p:nvPr/>
        </p:nvSpPr>
        <p:spPr>
          <a:xfrm>
            <a:off x="1571040" y="3215880"/>
            <a:ext cx="140760" cy="10080"/>
          </a:xfrm>
          <a:custGeom>
            <a:avLst/>
            <a:gdLst/>
            <a:ahLst/>
            <a:cxnLst/>
            <a:rect l="l" t="t" r="r" b="b"/>
            <a:pathLst>
              <a:path w="282" h="24">
                <a:moveTo>
                  <a:pt x="13" y="0"/>
                </a:moveTo>
                <a:lnTo>
                  <a:pt x="270" y="0"/>
                </a:lnTo>
                <a:lnTo>
                  <a:pt x="275" y="1"/>
                </a:lnTo>
                <a:lnTo>
                  <a:pt x="278" y="3"/>
                </a:lnTo>
                <a:lnTo>
                  <a:pt x="280" y="7"/>
                </a:lnTo>
                <a:lnTo>
                  <a:pt x="282" y="12"/>
                </a:lnTo>
                <a:lnTo>
                  <a:pt x="280" y="17"/>
                </a:lnTo>
                <a:lnTo>
                  <a:pt x="278" y="20"/>
                </a:lnTo>
                <a:lnTo>
                  <a:pt x="275" y="22"/>
                </a:lnTo>
                <a:lnTo>
                  <a:pt x="270" y="24"/>
                </a:lnTo>
                <a:lnTo>
                  <a:pt x="13" y="24"/>
                </a:lnTo>
                <a:lnTo>
                  <a:pt x="7" y="22"/>
                </a:lnTo>
                <a:lnTo>
                  <a:pt x="4" y="20"/>
                </a:lnTo>
                <a:lnTo>
                  <a:pt x="2" y="17"/>
                </a:lnTo>
                <a:lnTo>
                  <a:pt x="0" y="12"/>
                </a:lnTo>
                <a:lnTo>
                  <a:pt x="2" y="7"/>
                </a:lnTo>
                <a:lnTo>
                  <a:pt x="4" y="3"/>
                </a:lnTo>
                <a:lnTo>
                  <a:pt x="7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207"/>
          <p:cNvSpPr/>
          <p:nvPr/>
        </p:nvSpPr>
        <p:spPr>
          <a:xfrm>
            <a:off x="1041120" y="3051720"/>
            <a:ext cx="422640" cy="23040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208"/>
          <p:cNvSpPr/>
          <p:nvPr/>
        </p:nvSpPr>
        <p:spPr>
          <a:xfrm>
            <a:off x="1030680" y="3016080"/>
            <a:ext cx="445320" cy="4572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209"/>
          <p:cNvSpPr/>
          <p:nvPr/>
        </p:nvSpPr>
        <p:spPr>
          <a:xfrm>
            <a:off x="1030680" y="3274560"/>
            <a:ext cx="445320" cy="3168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210"/>
          <p:cNvSpPr/>
          <p:nvPr/>
        </p:nvSpPr>
        <p:spPr>
          <a:xfrm>
            <a:off x="1246320" y="3302640"/>
            <a:ext cx="12240" cy="52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211"/>
          <p:cNvSpPr/>
          <p:nvPr/>
        </p:nvSpPr>
        <p:spPr>
          <a:xfrm>
            <a:off x="1141920" y="3297600"/>
            <a:ext cx="53640" cy="612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212"/>
          <p:cNvSpPr/>
          <p:nvPr/>
        </p:nvSpPr>
        <p:spPr>
          <a:xfrm>
            <a:off x="1310760" y="3297600"/>
            <a:ext cx="53640" cy="612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213"/>
          <p:cNvSpPr/>
          <p:nvPr/>
        </p:nvSpPr>
        <p:spPr>
          <a:xfrm>
            <a:off x="1077480" y="3191760"/>
            <a:ext cx="41760" cy="5724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214"/>
          <p:cNvSpPr/>
          <p:nvPr/>
        </p:nvSpPr>
        <p:spPr>
          <a:xfrm>
            <a:off x="1108440" y="3143520"/>
            <a:ext cx="41760" cy="10584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215"/>
          <p:cNvSpPr/>
          <p:nvPr/>
        </p:nvSpPr>
        <p:spPr>
          <a:xfrm>
            <a:off x="1140480" y="3168720"/>
            <a:ext cx="41760" cy="8028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216"/>
          <p:cNvSpPr/>
          <p:nvPr/>
        </p:nvSpPr>
        <p:spPr>
          <a:xfrm>
            <a:off x="1199520" y="3210840"/>
            <a:ext cx="41760" cy="3816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217"/>
          <p:cNvSpPr/>
          <p:nvPr/>
        </p:nvSpPr>
        <p:spPr>
          <a:xfrm>
            <a:off x="1231560" y="3180240"/>
            <a:ext cx="41760" cy="6876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218"/>
          <p:cNvSpPr/>
          <p:nvPr/>
        </p:nvSpPr>
        <p:spPr>
          <a:xfrm>
            <a:off x="1263960" y="3143520"/>
            <a:ext cx="41760" cy="10584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219"/>
          <p:cNvSpPr/>
          <p:nvPr/>
        </p:nvSpPr>
        <p:spPr>
          <a:xfrm>
            <a:off x="1323000" y="3177720"/>
            <a:ext cx="41760" cy="7128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220"/>
          <p:cNvSpPr/>
          <p:nvPr/>
        </p:nvSpPr>
        <p:spPr>
          <a:xfrm>
            <a:off x="1355040" y="3207240"/>
            <a:ext cx="41760" cy="4212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221"/>
          <p:cNvSpPr/>
          <p:nvPr/>
        </p:nvSpPr>
        <p:spPr>
          <a:xfrm>
            <a:off x="1387080" y="3134520"/>
            <a:ext cx="38880" cy="11448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222"/>
          <p:cNvSpPr/>
          <p:nvPr/>
        </p:nvSpPr>
        <p:spPr>
          <a:xfrm>
            <a:off x="1081440" y="3089880"/>
            <a:ext cx="103320" cy="1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223"/>
          <p:cNvSpPr/>
          <p:nvPr/>
        </p:nvSpPr>
        <p:spPr>
          <a:xfrm>
            <a:off x="1081440" y="3114000"/>
            <a:ext cx="40320" cy="1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224"/>
          <p:cNvSpPr/>
          <p:nvPr/>
        </p:nvSpPr>
        <p:spPr>
          <a:xfrm>
            <a:off x="1572840" y="1671480"/>
            <a:ext cx="374760" cy="207360"/>
          </a:xfrm>
          <a:custGeom>
            <a:avLst/>
            <a:gdLst/>
            <a:ahLst/>
            <a:cxnLst/>
            <a:rect l="l" t="t" r="r" b="b"/>
            <a:pathLst>
              <a:path w="620" h="388">
                <a:moveTo>
                  <a:pt x="239" y="0"/>
                </a:moveTo>
                <a:lnTo>
                  <a:pt x="243" y="1"/>
                </a:lnTo>
                <a:lnTo>
                  <a:pt x="246" y="3"/>
                </a:lnTo>
                <a:lnTo>
                  <a:pt x="249" y="6"/>
                </a:lnTo>
                <a:lnTo>
                  <a:pt x="250" y="11"/>
                </a:lnTo>
                <a:lnTo>
                  <a:pt x="250" y="112"/>
                </a:lnTo>
                <a:lnTo>
                  <a:pt x="169" y="112"/>
                </a:lnTo>
                <a:lnTo>
                  <a:pt x="140" y="115"/>
                </a:lnTo>
                <a:lnTo>
                  <a:pt x="112" y="124"/>
                </a:lnTo>
                <a:lnTo>
                  <a:pt x="87" y="137"/>
                </a:lnTo>
                <a:lnTo>
                  <a:pt x="65" y="156"/>
                </a:lnTo>
                <a:lnTo>
                  <a:pt x="47" y="178"/>
                </a:lnTo>
                <a:lnTo>
                  <a:pt x="34" y="202"/>
                </a:lnTo>
                <a:lnTo>
                  <a:pt x="25" y="230"/>
                </a:lnTo>
                <a:lnTo>
                  <a:pt x="22" y="259"/>
                </a:lnTo>
                <a:lnTo>
                  <a:pt x="22" y="367"/>
                </a:lnTo>
                <a:lnTo>
                  <a:pt x="598" y="367"/>
                </a:lnTo>
                <a:lnTo>
                  <a:pt x="598" y="259"/>
                </a:lnTo>
                <a:lnTo>
                  <a:pt x="595" y="230"/>
                </a:lnTo>
                <a:lnTo>
                  <a:pt x="586" y="202"/>
                </a:lnTo>
                <a:lnTo>
                  <a:pt x="573" y="178"/>
                </a:lnTo>
                <a:lnTo>
                  <a:pt x="555" y="156"/>
                </a:lnTo>
                <a:lnTo>
                  <a:pt x="533" y="137"/>
                </a:lnTo>
                <a:lnTo>
                  <a:pt x="508" y="124"/>
                </a:lnTo>
                <a:lnTo>
                  <a:pt x="481" y="115"/>
                </a:lnTo>
                <a:lnTo>
                  <a:pt x="451" y="112"/>
                </a:lnTo>
                <a:lnTo>
                  <a:pt x="371" y="112"/>
                </a:lnTo>
                <a:lnTo>
                  <a:pt x="371" y="7"/>
                </a:lnTo>
                <a:lnTo>
                  <a:pt x="373" y="4"/>
                </a:lnTo>
                <a:lnTo>
                  <a:pt x="375" y="2"/>
                </a:lnTo>
                <a:lnTo>
                  <a:pt x="382" y="0"/>
                </a:lnTo>
                <a:lnTo>
                  <a:pt x="385" y="1"/>
                </a:lnTo>
                <a:lnTo>
                  <a:pt x="387" y="2"/>
                </a:lnTo>
                <a:lnTo>
                  <a:pt x="389" y="4"/>
                </a:lnTo>
                <a:lnTo>
                  <a:pt x="392" y="7"/>
                </a:lnTo>
                <a:lnTo>
                  <a:pt x="392" y="91"/>
                </a:lnTo>
                <a:lnTo>
                  <a:pt x="451" y="91"/>
                </a:lnTo>
                <a:lnTo>
                  <a:pt x="485" y="94"/>
                </a:lnTo>
                <a:lnTo>
                  <a:pt x="517" y="104"/>
                </a:lnTo>
                <a:lnTo>
                  <a:pt x="546" y="120"/>
                </a:lnTo>
                <a:lnTo>
                  <a:pt x="571" y="140"/>
                </a:lnTo>
                <a:lnTo>
                  <a:pt x="592" y="166"/>
                </a:lnTo>
                <a:lnTo>
                  <a:pt x="607" y="194"/>
                </a:lnTo>
                <a:lnTo>
                  <a:pt x="617" y="225"/>
                </a:lnTo>
                <a:lnTo>
                  <a:pt x="620" y="259"/>
                </a:lnTo>
                <a:lnTo>
                  <a:pt x="620" y="388"/>
                </a:lnTo>
                <a:lnTo>
                  <a:pt x="0" y="388"/>
                </a:lnTo>
                <a:lnTo>
                  <a:pt x="0" y="259"/>
                </a:lnTo>
                <a:lnTo>
                  <a:pt x="3" y="225"/>
                </a:lnTo>
                <a:lnTo>
                  <a:pt x="13" y="194"/>
                </a:lnTo>
                <a:lnTo>
                  <a:pt x="29" y="166"/>
                </a:lnTo>
                <a:lnTo>
                  <a:pt x="50" y="140"/>
                </a:lnTo>
                <a:lnTo>
                  <a:pt x="75" y="120"/>
                </a:lnTo>
                <a:lnTo>
                  <a:pt x="104" y="104"/>
                </a:lnTo>
                <a:lnTo>
                  <a:pt x="135" y="94"/>
                </a:lnTo>
                <a:lnTo>
                  <a:pt x="169" y="91"/>
                </a:lnTo>
                <a:lnTo>
                  <a:pt x="228" y="91"/>
                </a:lnTo>
                <a:lnTo>
                  <a:pt x="228" y="7"/>
                </a:lnTo>
                <a:lnTo>
                  <a:pt x="230" y="4"/>
                </a:lnTo>
                <a:lnTo>
                  <a:pt x="232" y="2"/>
                </a:lnTo>
                <a:lnTo>
                  <a:pt x="239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225"/>
          <p:cNvSpPr/>
          <p:nvPr/>
        </p:nvSpPr>
        <p:spPr>
          <a:xfrm>
            <a:off x="1684800" y="1725480"/>
            <a:ext cx="149760" cy="125280"/>
          </a:xfrm>
          <a:custGeom>
            <a:avLst/>
            <a:gdLst/>
            <a:ahLst/>
            <a:cxnLst/>
            <a:rect l="l" t="t" r="r" b="b"/>
            <a:pathLst>
              <a:path w="249" h="235">
                <a:moveTo>
                  <a:pt x="11" y="0"/>
                </a:moveTo>
                <a:lnTo>
                  <a:pt x="14" y="1"/>
                </a:lnTo>
                <a:lnTo>
                  <a:pt x="16" y="2"/>
                </a:lnTo>
                <a:lnTo>
                  <a:pt x="19" y="4"/>
                </a:lnTo>
                <a:lnTo>
                  <a:pt x="21" y="7"/>
                </a:lnTo>
                <a:lnTo>
                  <a:pt x="21" y="82"/>
                </a:lnTo>
                <a:lnTo>
                  <a:pt x="24" y="102"/>
                </a:lnTo>
                <a:lnTo>
                  <a:pt x="32" y="121"/>
                </a:lnTo>
                <a:lnTo>
                  <a:pt x="43" y="139"/>
                </a:lnTo>
                <a:lnTo>
                  <a:pt x="57" y="156"/>
                </a:lnTo>
                <a:lnTo>
                  <a:pt x="73" y="171"/>
                </a:lnTo>
                <a:lnTo>
                  <a:pt x="88" y="184"/>
                </a:lnTo>
                <a:lnTo>
                  <a:pt x="102" y="195"/>
                </a:lnTo>
                <a:lnTo>
                  <a:pt x="115" y="204"/>
                </a:lnTo>
                <a:lnTo>
                  <a:pt x="124" y="210"/>
                </a:lnTo>
                <a:lnTo>
                  <a:pt x="133" y="204"/>
                </a:lnTo>
                <a:lnTo>
                  <a:pt x="145" y="195"/>
                </a:lnTo>
                <a:lnTo>
                  <a:pt x="161" y="184"/>
                </a:lnTo>
                <a:lnTo>
                  <a:pt x="176" y="171"/>
                </a:lnTo>
                <a:lnTo>
                  <a:pt x="190" y="156"/>
                </a:lnTo>
                <a:lnTo>
                  <a:pt x="205" y="139"/>
                </a:lnTo>
                <a:lnTo>
                  <a:pt x="216" y="121"/>
                </a:lnTo>
                <a:lnTo>
                  <a:pt x="223" y="102"/>
                </a:lnTo>
                <a:lnTo>
                  <a:pt x="227" y="82"/>
                </a:lnTo>
                <a:lnTo>
                  <a:pt x="227" y="7"/>
                </a:lnTo>
                <a:lnTo>
                  <a:pt x="229" y="4"/>
                </a:lnTo>
                <a:lnTo>
                  <a:pt x="231" y="2"/>
                </a:lnTo>
                <a:lnTo>
                  <a:pt x="238" y="0"/>
                </a:lnTo>
                <a:lnTo>
                  <a:pt x="242" y="1"/>
                </a:lnTo>
                <a:lnTo>
                  <a:pt x="245" y="3"/>
                </a:lnTo>
                <a:lnTo>
                  <a:pt x="247" y="6"/>
                </a:lnTo>
                <a:lnTo>
                  <a:pt x="249" y="11"/>
                </a:lnTo>
                <a:lnTo>
                  <a:pt x="249" y="82"/>
                </a:lnTo>
                <a:lnTo>
                  <a:pt x="246" y="104"/>
                </a:lnTo>
                <a:lnTo>
                  <a:pt x="239" y="125"/>
                </a:lnTo>
                <a:lnTo>
                  <a:pt x="228" y="145"/>
                </a:lnTo>
                <a:lnTo>
                  <a:pt x="214" y="162"/>
                </a:lnTo>
                <a:lnTo>
                  <a:pt x="199" y="180"/>
                </a:lnTo>
                <a:lnTo>
                  <a:pt x="183" y="194"/>
                </a:lnTo>
                <a:lnTo>
                  <a:pt x="167" y="206"/>
                </a:lnTo>
                <a:lnTo>
                  <a:pt x="153" y="216"/>
                </a:lnTo>
                <a:lnTo>
                  <a:pt x="142" y="225"/>
                </a:lnTo>
                <a:lnTo>
                  <a:pt x="133" y="230"/>
                </a:lnTo>
                <a:lnTo>
                  <a:pt x="130" y="232"/>
                </a:lnTo>
                <a:lnTo>
                  <a:pt x="124" y="235"/>
                </a:lnTo>
                <a:lnTo>
                  <a:pt x="119" y="232"/>
                </a:lnTo>
                <a:lnTo>
                  <a:pt x="115" y="230"/>
                </a:lnTo>
                <a:lnTo>
                  <a:pt x="107" y="225"/>
                </a:lnTo>
                <a:lnTo>
                  <a:pt x="96" y="216"/>
                </a:lnTo>
                <a:lnTo>
                  <a:pt x="81" y="206"/>
                </a:lnTo>
                <a:lnTo>
                  <a:pt x="66" y="194"/>
                </a:lnTo>
                <a:lnTo>
                  <a:pt x="49" y="180"/>
                </a:lnTo>
                <a:lnTo>
                  <a:pt x="34" y="162"/>
                </a:lnTo>
                <a:lnTo>
                  <a:pt x="21" y="145"/>
                </a:lnTo>
                <a:lnTo>
                  <a:pt x="10" y="125"/>
                </a:lnTo>
                <a:lnTo>
                  <a:pt x="2" y="104"/>
                </a:lnTo>
                <a:lnTo>
                  <a:pt x="0" y="82"/>
                </a:lnTo>
                <a:lnTo>
                  <a:pt x="0" y="7"/>
                </a:lnTo>
                <a:lnTo>
                  <a:pt x="2" y="4"/>
                </a:lnTo>
                <a:lnTo>
                  <a:pt x="4" y="2"/>
                </a:lnTo>
                <a:lnTo>
                  <a:pt x="11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226"/>
          <p:cNvSpPr/>
          <p:nvPr/>
        </p:nvSpPr>
        <p:spPr>
          <a:xfrm>
            <a:off x="1637280" y="1508040"/>
            <a:ext cx="244440" cy="182520"/>
          </a:xfrm>
          <a:custGeom>
            <a:avLst/>
            <a:gdLst/>
            <a:ahLst/>
            <a:cxnLst/>
            <a:rect l="l" t="t" r="r" b="b"/>
            <a:pathLst>
              <a:path w="407" h="342">
                <a:moveTo>
                  <a:pt x="42" y="0"/>
                </a:moveTo>
                <a:lnTo>
                  <a:pt x="48" y="0"/>
                </a:lnTo>
                <a:lnTo>
                  <a:pt x="51" y="2"/>
                </a:lnTo>
                <a:lnTo>
                  <a:pt x="54" y="5"/>
                </a:lnTo>
                <a:lnTo>
                  <a:pt x="55" y="7"/>
                </a:lnTo>
                <a:lnTo>
                  <a:pt x="56" y="10"/>
                </a:lnTo>
                <a:lnTo>
                  <a:pt x="56" y="73"/>
                </a:lnTo>
                <a:lnTo>
                  <a:pt x="54" y="82"/>
                </a:lnTo>
                <a:lnTo>
                  <a:pt x="51" y="83"/>
                </a:lnTo>
                <a:lnTo>
                  <a:pt x="48" y="84"/>
                </a:lnTo>
                <a:lnTo>
                  <a:pt x="44" y="84"/>
                </a:lnTo>
                <a:lnTo>
                  <a:pt x="35" y="86"/>
                </a:lnTo>
                <a:lnTo>
                  <a:pt x="28" y="90"/>
                </a:lnTo>
                <a:lnTo>
                  <a:pt x="24" y="98"/>
                </a:lnTo>
                <a:lnTo>
                  <a:pt x="22" y="107"/>
                </a:lnTo>
                <a:lnTo>
                  <a:pt x="22" y="141"/>
                </a:lnTo>
                <a:lnTo>
                  <a:pt x="25" y="152"/>
                </a:lnTo>
                <a:lnTo>
                  <a:pt x="33" y="160"/>
                </a:lnTo>
                <a:lnTo>
                  <a:pt x="44" y="163"/>
                </a:lnTo>
                <a:lnTo>
                  <a:pt x="46" y="163"/>
                </a:lnTo>
                <a:lnTo>
                  <a:pt x="53" y="165"/>
                </a:lnTo>
                <a:lnTo>
                  <a:pt x="55" y="167"/>
                </a:lnTo>
                <a:lnTo>
                  <a:pt x="57" y="171"/>
                </a:lnTo>
                <a:lnTo>
                  <a:pt x="57" y="175"/>
                </a:lnTo>
                <a:lnTo>
                  <a:pt x="60" y="205"/>
                </a:lnTo>
                <a:lnTo>
                  <a:pt x="69" y="231"/>
                </a:lnTo>
                <a:lnTo>
                  <a:pt x="82" y="256"/>
                </a:lnTo>
                <a:lnTo>
                  <a:pt x="100" y="277"/>
                </a:lnTo>
                <a:lnTo>
                  <a:pt x="122" y="295"/>
                </a:lnTo>
                <a:lnTo>
                  <a:pt x="146" y="309"/>
                </a:lnTo>
                <a:lnTo>
                  <a:pt x="174" y="317"/>
                </a:lnTo>
                <a:lnTo>
                  <a:pt x="203" y="320"/>
                </a:lnTo>
                <a:lnTo>
                  <a:pt x="233" y="317"/>
                </a:lnTo>
                <a:lnTo>
                  <a:pt x="259" y="309"/>
                </a:lnTo>
                <a:lnTo>
                  <a:pt x="285" y="295"/>
                </a:lnTo>
                <a:lnTo>
                  <a:pt x="306" y="277"/>
                </a:lnTo>
                <a:lnTo>
                  <a:pt x="323" y="256"/>
                </a:lnTo>
                <a:lnTo>
                  <a:pt x="337" y="231"/>
                </a:lnTo>
                <a:lnTo>
                  <a:pt x="345" y="205"/>
                </a:lnTo>
                <a:lnTo>
                  <a:pt x="348" y="175"/>
                </a:lnTo>
                <a:lnTo>
                  <a:pt x="348" y="174"/>
                </a:lnTo>
                <a:lnTo>
                  <a:pt x="350" y="170"/>
                </a:lnTo>
                <a:lnTo>
                  <a:pt x="352" y="166"/>
                </a:lnTo>
                <a:lnTo>
                  <a:pt x="355" y="164"/>
                </a:lnTo>
                <a:lnTo>
                  <a:pt x="359" y="163"/>
                </a:lnTo>
                <a:lnTo>
                  <a:pt x="363" y="163"/>
                </a:lnTo>
                <a:lnTo>
                  <a:pt x="374" y="160"/>
                </a:lnTo>
                <a:lnTo>
                  <a:pt x="381" y="152"/>
                </a:lnTo>
                <a:lnTo>
                  <a:pt x="385" y="141"/>
                </a:lnTo>
                <a:lnTo>
                  <a:pt x="385" y="107"/>
                </a:lnTo>
                <a:lnTo>
                  <a:pt x="383" y="98"/>
                </a:lnTo>
                <a:lnTo>
                  <a:pt x="378" y="90"/>
                </a:lnTo>
                <a:lnTo>
                  <a:pt x="372" y="86"/>
                </a:lnTo>
                <a:lnTo>
                  <a:pt x="363" y="84"/>
                </a:lnTo>
                <a:lnTo>
                  <a:pt x="357" y="84"/>
                </a:lnTo>
                <a:lnTo>
                  <a:pt x="353" y="82"/>
                </a:lnTo>
                <a:lnTo>
                  <a:pt x="351" y="79"/>
                </a:lnTo>
                <a:lnTo>
                  <a:pt x="350" y="76"/>
                </a:lnTo>
                <a:lnTo>
                  <a:pt x="350" y="73"/>
                </a:lnTo>
                <a:lnTo>
                  <a:pt x="351" y="10"/>
                </a:lnTo>
                <a:lnTo>
                  <a:pt x="351" y="7"/>
                </a:lnTo>
                <a:lnTo>
                  <a:pt x="355" y="2"/>
                </a:lnTo>
                <a:lnTo>
                  <a:pt x="358" y="0"/>
                </a:lnTo>
                <a:lnTo>
                  <a:pt x="365" y="0"/>
                </a:lnTo>
                <a:lnTo>
                  <a:pt x="368" y="2"/>
                </a:lnTo>
                <a:lnTo>
                  <a:pt x="370" y="5"/>
                </a:lnTo>
                <a:lnTo>
                  <a:pt x="373" y="11"/>
                </a:lnTo>
                <a:lnTo>
                  <a:pt x="372" y="64"/>
                </a:lnTo>
                <a:lnTo>
                  <a:pt x="386" y="69"/>
                </a:lnTo>
                <a:lnTo>
                  <a:pt x="397" y="78"/>
                </a:lnTo>
                <a:lnTo>
                  <a:pt x="405" y="91"/>
                </a:lnTo>
                <a:lnTo>
                  <a:pt x="407" y="107"/>
                </a:lnTo>
                <a:lnTo>
                  <a:pt x="407" y="141"/>
                </a:lnTo>
                <a:lnTo>
                  <a:pt x="405" y="156"/>
                </a:lnTo>
                <a:lnTo>
                  <a:pt x="397" y="170"/>
                </a:lnTo>
                <a:lnTo>
                  <a:pt x="385" y="179"/>
                </a:lnTo>
                <a:lnTo>
                  <a:pt x="370" y="185"/>
                </a:lnTo>
                <a:lnTo>
                  <a:pt x="365" y="217"/>
                </a:lnTo>
                <a:lnTo>
                  <a:pt x="355" y="247"/>
                </a:lnTo>
                <a:lnTo>
                  <a:pt x="339" y="273"/>
                </a:lnTo>
                <a:lnTo>
                  <a:pt x="319" y="296"/>
                </a:lnTo>
                <a:lnTo>
                  <a:pt x="293" y="316"/>
                </a:lnTo>
                <a:lnTo>
                  <a:pt x="266" y="330"/>
                </a:lnTo>
                <a:lnTo>
                  <a:pt x="236" y="339"/>
                </a:lnTo>
                <a:lnTo>
                  <a:pt x="203" y="342"/>
                </a:lnTo>
                <a:lnTo>
                  <a:pt x="170" y="339"/>
                </a:lnTo>
                <a:lnTo>
                  <a:pt x="141" y="330"/>
                </a:lnTo>
                <a:lnTo>
                  <a:pt x="112" y="316"/>
                </a:lnTo>
                <a:lnTo>
                  <a:pt x="88" y="296"/>
                </a:lnTo>
                <a:lnTo>
                  <a:pt x="67" y="273"/>
                </a:lnTo>
                <a:lnTo>
                  <a:pt x="51" y="247"/>
                </a:lnTo>
                <a:lnTo>
                  <a:pt x="40" y="217"/>
                </a:lnTo>
                <a:lnTo>
                  <a:pt x="36" y="185"/>
                </a:lnTo>
                <a:lnTo>
                  <a:pt x="22" y="179"/>
                </a:lnTo>
                <a:lnTo>
                  <a:pt x="10" y="170"/>
                </a:lnTo>
                <a:lnTo>
                  <a:pt x="2" y="156"/>
                </a:lnTo>
                <a:lnTo>
                  <a:pt x="0" y="141"/>
                </a:lnTo>
                <a:lnTo>
                  <a:pt x="0" y="107"/>
                </a:lnTo>
                <a:lnTo>
                  <a:pt x="2" y="91"/>
                </a:lnTo>
                <a:lnTo>
                  <a:pt x="10" y="78"/>
                </a:lnTo>
                <a:lnTo>
                  <a:pt x="21" y="69"/>
                </a:lnTo>
                <a:lnTo>
                  <a:pt x="35" y="64"/>
                </a:lnTo>
                <a:lnTo>
                  <a:pt x="34" y="11"/>
                </a:lnTo>
                <a:lnTo>
                  <a:pt x="34" y="8"/>
                </a:lnTo>
                <a:lnTo>
                  <a:pt x="36" y="5"/>
                </a:lnTo>
                <a:lnTo>
                  <a:pt x="38" y="2"/>
                </a:lnTo>
                <a:lnTo>
                  <a:pt x="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227"/>
          <p:cNvSpPr/>
          <p:nvPr/>
        </p:nvSpPr>
        <p:spPr>
          <a:xfrm>
            <a:off x="1658160" y="1437480"/>
            <a:ext cx="203040" cy="76680"/>
          </a:xfrm>
          <a:custGeom>
            <a:avLst/>
            <a:gdLst/>
            <a:ahLst/>
            <a:cxnLst/>
            <a:rect l="l" t="t" r="r" b="b"/>
            <a:pathLst>
              <a:path w="339" h="145">
                <a:moveTo>
                  <a:pt x="134" y="0"/>
                </a:moveTo>
                <a:lnTo>
                  <a:pt x="204" y="0"/>
                </a:lnTo>
                <a:lnTo>
                  <a:pt x="231" y="2"/>
                </a:lnTo>
                <a:lnTo>
                  <a:pt x="256" y="11"/>
                </a:lnTo>
                <a:lnTo>
                  <a:pt x="279" y="23"/>
                </a:lnTo>
                <a:lnTo>
                  <a:pt x="299" y="39"/>
                </a:lnTo>
                <a:lnTo>
                  <a:pt x="316" y="59"/>
                </a:lnTo>
                <a:lnTo>
                  <a:pt x="328" y="82"/>
                </a:lnTo>
                <a:lnTo>
                  <a:pt x="336" y="107"/>
                </a:lnTo>
                <a:lnTo>
                  <a:pt x="339" y="134"/>
                </a:lnTo>
                <a:lnTo>
                  <a:pt x="336" y="140"/>
                </a:lnTo>
                <a:lnTo>
                  <a:pt x="334" y="142"/>
                </a:lnTo>
                <a:lnTo>
                  <a:pt x="331" y="145"/>
                </a:lnTo>
                <a:lnTo>
                  <a:pt x="324" y="145"/>
                </a:lnTo>
                <a:lnTo>
                  <a:pt x="321" y="142"/>
                </a:lnTo>
                <a:lnTo>
                  <a:pt x="319" y="140"/>
                </a:lnTo>
                <a:lnTo>
                  <a:pt x="317" y="137"/>
                </a:lnTo>
                <a:lnTo>
                  <a:pt x="317" y="134"/>
                </a:lnTo>
                <a:lnTo>
                  <a:pt x="313" y="108"/>
                </a:lnTo>
                <a:lnTo>
                  <a:pt x="306" y="84"/>
                </a:lnTo>
                <a:lnTo>
                  <a:pt x="291" y="63"/>
                </a:lnTo>
                <a:lnTo>
                  <a:pt x="275" y="47"/>
                </a:lnTo>
                <a:lnTo>
                  <a:pt x="254" y="33"/>
                </a:lnTo>
                <a:lnTo>
                  <a:pt x="230" y="25"/>
                </a:lnTo>
                <a:lnTo>
                  <a:pt x="204" y="22"/>
                </a:lnTo>
                <a:lnTo>
                  <a:pt x="134" y="22"/>
                </a:lnTo>
                <a:lnTo>
                  <a:pt x="108" y="25"/>
                </a:lnTo>
                <a:lnTo>
                  <a:pt x="85" y="33"/>
                </a:lnTo>
                <a:lnTo>
                  <a:pt x="64" y="47"/>
                </a:lnTo>
                <a:lnTo>
                  <a:pt x="46" y="63"/>
                </a:lnTo>
                <a:lnTo>
                  <a:pt x="33" y="84"/>
                </a:lnTo>
                <a:lnTo>
                  <a:pt x="25" y="108"/>
                </a:lnTo>
                <a:lnTo>
                  <a:pt x="22" y="134"/>
                </a:lnTo>
                <a:lnTo>
                  <a:pt x="20" y="140"/>
                </a:lnTo>
                <a:lnTo>
                  <a:pt x="17" y="142"/>
                </a:lnTo>
                <a:lnTo>
                  <a:pt x="14" y="145"/>
                </a:lnTo>
                <a:lnTo>
                  <a:pt x="8" y="145"/>
                </a:lnTo>
                <a:lnTo>
                  <a:pt x="4" y="142"/>
                </a:lnTo>
                <a:lnTo>
                  <a:pt x="2" y="140"/>
                </a:lnTo>
                <a:lnTo>
                  <a:pt x="0" y="137"/>
                </a:lnTo>
                <a:lnTo>
                  <a:pt x="0" y="134"/>
                </a:lnTo>
                <a:lnTo>
                  <a:pt x="2" y="107"/>
                </a:lnTo>
                <a:lnTo>
                  <a:pt x="10" y="82"/>
                </a:lnTo>
                <a:lnTo>
                  <a:pt x="23" y="59"/>
                </a:lnTo>
                <a:lnTo>
                  <a:pt x="38" y="39"/>
                </a:lnTo>
                <a:lnTo>
                  <a:pt x="59" y="23"/>
                </a:lnTo>
                <a:lnTo>
                  <a:pt x="81" y="11"/>
                </a:lnTo>
                <a:lnTo>
                  <a:pt x="107" y="2"/>
                </a:lnTo>
                <a:lnTo>
                  <a:pt x="134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228"/>
          <p:cNvSpPr/>
          <p:nvPr/>
        </p:nvSpPr>
        <p:spPr>
          <a:xfrm>
            <a:off x="1640880" y="1487520"/>
            <a:ext cx="220320" cy="85320"/>
          </a:xfrm>
          <a:custGeom>
            <a:avLst/>
            <a:gdLst/>
            <a:ahLst/>
            <a:cxnLst/>
            <a:rect l="l" t="t" r="r" b="b"/>
            <a:pathLst>
              <a:path w="367" h="162">
                <a:moveTo>
                  <a:pt x="242" y="0"/>
                </a:moveTo>
                <a:lnTo>
                  <a:pt x="244" y="0"/>
                </a:lnTo>
                <a:lnTo>
                  <a:pt x="249" y="2"/>
                </a:lnTo>
                <a:lnTo>
                  <a:pt x="274" y="27"/>
                </a:lnTo>
                <a:lnTo>
                  <a:pt x="285" y="37"/>
                </a:lnTo>
                <a:lnTo>
                  <a:pt x="312" y="55"/>
                </a:lnTo>
                <a:lnTo>
                  <a:pt x="326" y="63"/>
                </a:lnTo>
                <a:lnTo>
                  <a:pt x="340" y="67"/>
                </a:lnTo>
                <a:lnTo>
                  <a:pt x="354" y="68"/>
                </a:lnTo>
                <a:lnTo>
                  <a:pt x="358" y="68"/>
                </a:lnTo>
                <a:lnTo>
                  <a:pt x="361" y="70"/>
                </a:lnTo>
                <a:lnTo>
                  <a:pt x="363" y="72"/>
                </a:lnTo>
                <a:lnTo>
                  <a:pt x="365" y="76"/>
                </a:lnTo>
                <a:lnTo>
                  <a:pt x="367" y="79"/>
                </a:lnTo>
                <a:lnTo>
                  <a:pt x="367" y="82"/>
                </a:lnTo>
                <a:lnTo>
                  <a:pt x="364" y="86"/>
                </a:lnTo>
                <a:lnTo>
                  <a:pt x="362" y="88"/>
                </a:lnTo>
                <a:lnTo>
                  <a:pt x="356" y="90"/>
                </a:lnTo>
                <a:lnTo>
                  <a:pt x="352" y="90"/>
                </a:lnTo>
                <a:lnTo>
                  <a:pt x="330" y="87"/>
                </a:lnTo>
                <a:lnTo>
                  <a:pt x="308" y="78"/>
                </a:lnTo>
                <a:lnTo>
                  <a:pt x="288" y="67"/>
                </a:lnTo>
                <a:lnTo>
                  <a:pt x="270" y="54"/>
                </a:lnTo>
                <a:lnTo>
                  <a:pt x="254" y="40"/>
                </a:lnTo>
                <a:lnTo>
                  <a:pt x="243" y="29"/>
                </a:lnTo>
                <a:lnTo>
                  <a:pt x="237" y="35"/>
                </a:lnTo>
                <a:lnTo>
                  <a:pt x="227" y="43"/>
                </a:lnTo>
                <a:lnTo>
                  <a:pt x="215" y="52"/>
                </a:lnTo>
                <a:lnTo>
                  <a:pt x="200" y="58"/>
                </a:lnTo>
                <a:lnTo>
                  <a:pt x="184" y="64"/>
                </a:lnTo>
                <a:lnTo>
                  <a:pt x="164" y="68"/>
                </a:lnTo>
                <a:lnTo>
                  <a:pt x="141" y="69"/>
                </a:lnTo>
                <a:lnTo>
                  <a:pt x="115" y="68"/>
                </a:lnTo>
                <a:lnTo>
                  <a:pt x="114" y="81"/>
                </a:lnTo>
                <a:lnTo>
                  <a:pt x="110" y="97"/>
                </a:lnTo>
                <a:lnTo>
                  <a:pt x="104" y="113"/>
                </a:lnTo>
                <a:lnTo>
                  <a:pt x="93" y="130"/>
                </a:lnTo>
                <a:lnTo>
                  <a:pt x="77" y="144"/>
                </a:lnTo>
                <a:lnTo>
                  <a:pt x="59" y="154"/>
                </a:lnTo>
                <a:lnTo>
                  <a:pt x="37" y="159"/>
                </a:lnTo>
                <a:lnTo>
                  <a:pt x="11" y="162"/>
                </a:lnTo>
                <a:lnTo>
                  <a:pt x="5" y="159"/>
                </a:lnTo>
                <a:lnTo>
                  <a:pt x="2" y="157"/>
                </a:lnTo>
                <a:lnTo>
                  <a:pt x="0" y="154"/>
                </a:lnTo>
                <a:lnTo>
                  <a:pt x="0" y="147"/>
                </a:lnTo>
                <a:lnTo>
                  <a:pt x="2" y="144"/>
                </a:lnTo>
                <a:lnTo>
                  <a:pt x="5" y="142"/>
                </a:lnTo>
                <a:lnTo>
                  <a:pt x="8" y="140"/>
                </a:lnTo>
                <a:lnTo>
                  <a:pt x="11" y="140"/>
                </a:lnTo>
                <a:lnTo>
                  <a:pt x="32" y="138"/>
                </a:lnTo>
                <a:lnTo>
                  <a:pt x="50" y="134"/>
                </a:lnTo>
                <a:lnTo>
                  <a:pt x="65" y="126"/>
                </a:lnTo>
                <a:lnTo>
                  <a:pt x="76" y="115"/>
                </a:lnTo>
                <a:lnTo>
                  <a:pt x="85" y="103"/>
                </a:lnTo>
                <a:lnTo>
                  <a:pt x="89" y="90"/>
                </a:lnTo>
                <a:lnTo>
                  <a:pt x="93" y="77"/>
                </a:lnTo>
                <a:lnTo>
                  <a:pt x="93" y="52"/>
                </a:lnTo>
                <a:lnTo>
                  <a:pt x="94" y="49"/>
                </a:lnTo>
                <a:lnTo>
                  <a:pt x="98" y="45"/>
                </a:lnTo>
                <a:lnTo>
                  <a:pt x="101" y="44"/>
                </a:lnTo>
                <a:lnTo>
                  <a:pt x="105" y="44"/>
                </a:lnTo>
                <a:lnTo>
                  <a:pt x="131" y="47"/>
                </a:lnTo>
                <a:lnTo>
                  <a:pt x="155" y="47"/>
                </a:lnTo>
                <a:lnTo>
                  <a:pt x="175" y="44"/>
                </a:lnTo>
                <a:lnTo>
                  <a:pt x="192" y="38"/>
                </a:lnTo>
                <a:lnTo>
                  <a:pt x="205" y="32"/>
                </a:lnTo>
                <a:lnTo>
                  <a:pt x="216" y="24"/>
                </a:lnTo>
                <a:lnTo>
                  <a:pt x="224" y="18"/>
                </a:lnTo>
                <a:lnTo>
                  <a:pt x="229" y="12"/>
                </a:lnTo>
                <a:lnTo>
                  <a:pt x="232" y="8"/>
                </a:lnTo>
                <a:lnTo>
                  <a:pt x="233" y="5"/>
                </a:lnTo>
                <a:lnTo>
                  <a:pt x="236" y="3"/>
                </a:lnTo>
                <a:lnTo>
                  <a:pt x="242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229"/>
          <p:cNvSpPr/>
          <p:nvPr/>
        </p:nvSpPr>
        <p:spPr>
          <a:xfrm>
            <a:off x="1735920" y="1629360"/>
            <a:ext cx="47520" cy="9360"/>
          </a:xfrm>
          <a:custGeom>
            <a:avLst/>
            <a:gdLst/>
            <a:ahLst/>
            <a:cxnLst/>
            <a:rect l="l" t="t" r="r" b="b"/>
            <a:pathLst>
              <a:path w="81" h="21">
                <a:moveTo>
                  <a:pt x="7" y="0"/>
                </a:moveTo>
                <a:lnTo>
                  <a:pt x="73" y="0"/>
                </a:lnTo>
                <a:lnTo>
                  <a:pt x="77" y="2"/>
                </a:lnTo>
                <a:lnTo>
                  <a:pt x="79" y="4"/>
                </a:lnTo>
                <a:lnTo>
                  <a:pt x="80" y="6"/>
                </a:lnTo>
                <a:lnTo>
                  <a:pt x="81" y="10"/>
                </a:lnTo>
                <a:lnTo>
                  <a:pt x="79" y="16"/>
                </a:lnTo>
                <a:lnTo>
                  <a:pt x="77" y="18"/>
                </a:lnTo>
                <a:lnTo>
                  <a:pt x="73" y="21"/>
                </a:lnTo>
                <a:lnTo>
                  <a:pt x="7" y="21"/>
                </a:lnTo>
                <a:lnTo>
                  <a:pt x="4" y="18"/>
                </a:lnTo>
                <a:lnTo>
                  <a:pt x="2" y="16"/>
                </a:lnTo>
                <a:lnTo>
                  <a:pt x="0" y="13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close/>
              </a:path>
            </a:pathLst>
          </a:custGeom>
          <a:solidFill>
            <a:srgbClr val="FF0000"/>
          </a:solidFill>
          <a:ln w="324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230"/>
          <p:cNvSpPr/>
          <p:nvPr/>
        </p:nvSpPr>
        <p:spPr>
          <a:xfrm>
            <a:off x="1015200" y="1312200"/>
            <a:ext cx="566280" cy="577080"/>
          </a:xfrm>
          <a:custGeom>
            <a:avLst/>
            <a:gdLst/>
            <a:ahLst/>
            <a:cxnLst/>
            <a:rect l="l" t="t" r="r" b="b"/>
            <a:pathLst>
              <a:path w="778" h="772">
                <a:moveTo>
                  <a:pt x="0" y="733"/>
                </a:moveTo>
                <a:lnTo>
                  <a:pt x="778" y="733"/>
                </a:lnTo>
                <a:lnTo>
                  <a:pt x="778" y="772"/>
                </a:lnTo>
                <a:lnTo>
                  <a:pt x="0" y="772"/>
                </a:lnTo>
                <a:lnTo>
                  <a:pt x="0" y="733"/>
                </a:lnTo>
                <a:close/>
                <a:moveTo>
                  <a:pt x="391" y="644"/>
                </a:moveTo>
                <a:lnTo>
                  <a:pt x="470" y="645"/>
                </a:lnTo>
                <a:lnTo>
                  <a:pt x="543" y="646"/>
                </a:lnTo>
                <a:lnTo>
                  <a:pt x="606" y="647"/>
                </a:lnTo>
                <a:lnTo>
                  <a:pt x="666" y="648"/>
                </a:lnTo>
                <a:lnTo>
                  <a:pt x="666" y="671"/>
                </a:lnTo>
                <a:lnTo>
                  <a:pt x="391" y="671"/>
                </a:lnTo>
                <a:lnTo>
                  <a:pt x="391" y="644"/>
                </a:lnTo>
                <a:close/>
                <a:moveTo>
                  <a:pt x="317" y="644"/>
                </a:moveTo>
                <a:lnTo>
                  <a:pt x="317" y="671"/>
                </a:lnTo>
                <a:lnTo>
                  <a:pt x="107" y="671"/>
                </a:lnTo>
                <a:lnTo>
                  <a:pt x="107" y="648"/>
                </a:lnTo>
                <a:lnTo>
                  <a:pt x="153" y="647"/>
                </a:lnTo>
                <a:lnTo>
                  <a:pt x="202" y="646"/>
                </a:lnTo>
                <a:lnTo>
                  <a:pt x="256" y="645"/>
                </a:lnTo>
                <a:lnTo>
                  <a:pt x="317" y="644"/>
                </a:lnTo>
                <a:close/>
                <a:moveTo>
                  <a:pt x="391" y="591"/>
                </a:moveTo>
                <a:lnTo>
                  <a:pt x="470" y="596"/>
                </a:lnTo>
                <a:lnTo>
                  <a:pt x="543" y="600"/>
                </a:lnTo>
                <a:lnTo>
                  <a:pt x="606" y="603"/>
                </a:lnTo>
                <a:lnTo>
                  <a:pt x="666" y="605"/>
                </a:lnTo>
                <a:lnTo>
                  <a:pt x="666" y="627"/>
                </a:lnTo>
                <a:lnTo>
                  <a:pt x="606" y="626"/>
                </a:lnTo>
                <a:lnTo>
                  <a:pt x="543" y="624"/>
                </a:lnTo>
                <a:lnTo>
                  <a:pt x="470" y="622"/>
                </a:lnTo>
                <a:lnTo>
                  <a:pt x="391" y="618"/>
                </a:lnTo>
                <a:lnTo>
                  <a:pt x="391" y="591"/>
                </a:lnTo>
                <a:close/>
                <a:moveTo>
                  <a:pt x="317" y="591"/>
                </a:moveTo>
                <a:lnTo>
                  <a:pt x="317" y="618"/>
                </a:lnTo>
                <a:lnTo>
                  <a:pt x="256" y="622"/>
                </a:lnTo>
                <a:lnTo>
                  <a:pt x="202" y="624"/>
                </a:lnTo>
                <a:lnTo>
                  <a:pt x="153" y="626"/>
                </a:lnTo>
                <a:lnTo>
                  <a:pt x="107" y="627"/>
                </a:lnTo>
                <a:lnTo>
                  <a:pt x="107" y="605"/>
                </a:lnTo>
                <a:lnTo>
                  <a:pt x="153" y="603"/>
                </a:lnTo>
                <a:lnTo>
                  <a:pt x="202" y="600"/>
                </a:lnTo>
                <a:lnTo>
                  <a:pt x="256" y="596"/>
                </a:lnTo>
                <a:lnTo>
                  <a:pt x="317" y="591"/>
                </a:lnTo>
                <a:close/>
                <a:moveTo>
                  <a:pt x="391" y="538"/>
                </a:moveTo>
                <a:lnTo>
                  <a:pt x="470" y="544"/>
                </a:lnTo>
                <a:lnTo>
                  <a:pt x="543" y="551"/>
                </a:lnTo>
                <a:lnTo>
                  <a:pt x="606" y="556"/>
                </a:lnTo>
                <a:lnTo>
                  <a:pt x="666" y="562"/>
                </a:lnTo>
                <a:lnTo>
                  <a:pt x="666" y="584"/>
                </a:lnTo>
                <a:lnTo>
                  <a:pt x="606" y="579"/>
                </a:lnTo>
                <a:lnTo>
                  <a:pt x="543" y="575"/>
                </a:lnTo>
                <a:lnTo>
                  <a:pt x="470" y="570"/>
                </a:lnTo>
                <a:lnTo>
                  <a:pt x="391" y="565"/>
                </a:lnTo>
                <a:lnTo>
                  <a:pt x="391" y="538"/>
                </a:lnTo>
                <a:close/>
                <a:moveTo>
                  <a:pt x="317" y="538"/>
                </a:moveTo>
                <a:lnTo>
                  <a:pt x="317" y="565"/>
                </a:lnTo>
                <a:lnTo>
                  <a:pt x="256" y="570"/>
                </a:lnTo>
                <a:lnTo>
                  <a:pt x="202" y="575"/>
                </a:lnTo>
                <a:lnTo>
                  <a:pt x="153" y="579"/>
                </a:lnTo>
                <a:lnTo>
                  <a:pt x="107" y="584"/>
                </a:lnTo>
                <a:lnTo>
                  <a:pt x="107" y="562"/>
                </a:lnTo>
                <a:lnTo>
                  <a:pt x="153" y="556"/>
                </a:lnTo>
                <a:lnTo>
                  <a:pt x="202" y="551"/>
                </a:lnTo>
                <a:lnTo>
                  <a:pt x="256" y="544"/>
                </a:lnTo>
                <a:lnTo>
                  <a:pt x="317" y="538"/>
                </a:lnTo>
                <a:close/>
                <a:moveTo>
                  <a:pt x="574" y="450"/>
                </a:moveTo>
                <a:lnTo>
                  <a:pt x="594" y="452"/>
                </a:lnTo>
                <a:lnTo>
                  <a:pt x="594" y="472"/>
                </a:lnTo>
                <a:lnTo>
                  <a:pt x="574" y="470"/>
                </a:lnTo>
                <a:lnTo>
                  <a:pt x="574" y="450"/>
                </a:lnTo>
                <a:close/>
                <a:moveTo>
                  <a:pt x="532" y="444"/>
                </a:moveTo>
                <a:lnTo>
                  <a:pt x="559" y="448"/>
                </a:lnTo>
                <a:lnTo>
                  <a:pt x="559" y="468"/>
                </a:lnTo>
                <a:lnTo>
                  <a:pt x="532" y="463"/>
                </a:lnTo>
                <a:lnTo>
                  <a:pt x="532" y="444"/>
                </a:lnTo>
                <a:close/>
                <a:moveTo>
                  <a:pt x="231" y="441"/>
                </a:moveTo>
                <a:lnTo>
                  <a:pt x="231" y="462"/>
                </a:lnTo>
                <a:lnTo>
                  <a:pt x="213" y="465"/>
                </a:lnTo>
                <a:lnTo>
                  <a:pt x="213" y="446"/>
                </a:lnTo>
                <a:lnTo>
                  <a:pt x="223" y="444"/>
                </a:lnTo>
                <a:lnTo>
                  <a:pt x="231" y="441"/>
                </a:lnTo>
                <a:close/>
                <a:moveTo>
                  <a:pt x="485" y="436"/>
                </a:moveTo>
                <a:lnTo>
                  <a:pt x="499" y="438"/>
                </a:lnTo>
                <a:lnTo>
                  <a:pt x="517" y="441"/>
                </a:lnTo>
                <a:lnTo>
                  <a:pt x="517" y="461"/>
                </a:lnTo>
                <a:lnTo>
                  <a:pt x="499" y="459"/>
                </a:lnTo>
                <a:lnTo>
                  <a:pt x="485" y="457"/>
                </a:lnTo>
                <a:lnTo>
                  <a:pt x="485" y="436"/>
                </a:lnTo>
                <a:close/>
                <a:moveTo>
                  <a:pt x="263" y="435"/>
                </a:moveTo>
                <a:lnTo>
                  <a:pt x="263" y="457"/>
                </a:lnTo>
                <a:lnTo>
                  <a:pt x="258" y="458"/>
                </a:lnTo>
                <a:lnTo>
                  <a:pt x="253" y="458"/>
                </a:lnTo>
                <a:lnTo>
                  <a:pt x="250" y="459"/>
                </a:lnTo>
                <a:lnTo>
                  <a:pt x="245" y="460"/>
                </a:lnTo>
                <a:lnTo>
                  <a:pt x="242" y="460"/>
                </a:lnTo>
                <a:lnTo>
                  <a:pt x="242" y="439"/>
                </a:lnTo>
                <a:lnTo>
                  <a:pt x="245" y="439"/>
                </a:lnTo>
                <a:lnTo>
                  <a:pt x="250" y="438"/>
                </a:lnTo>
                <a:lnTo>
                  <a:pt x="253" y="437"/>
                </a:lnTo>
                <a:lnTo>
                  <a:pt x="258" y="436"/>
                </a:lnTo>
                <a:lnTo>
                  <a:pt x="263" y="435"/>
                </a:lnTo>
                <a:close/>
                <a:moveTo>
                  <a:pt x="437" y="429"/>
                </a:moveTo>
                <a:lnTo>
                  <a:pt x="470" y="434"/>
                </a:lnTo>
                <a:lnTo>
                  <a:pt x="470" y="455"/>
                </a:lnTo>
                <a:lnTo>
                  <a:pt x="437" y="450"/>
                </a:lnTo>
                <a:lnTo>
                  <a:pt x="437" y="429"/>
                </a:lnTo>
                <a:close/>
                <a:moveTo>
                  <a:pt x="295" y="428"/>
                </a:moveTo>
                <a:lnTo>
                  <a:pt x="295" y="450"/>
                </a:lnTo>
                <a:lnTo>
                  <a:pt x="273" y="455"/>
                </a:lnTo>
                <a:lnTo>
                  <a:pt x="273" y="433"/>
                </a:lnTo>
                <a:lnTo>
                  <a:pt x="295" y="428"/>
                </a:lnTo>
                <a:close/>
                <a:moveTo>
                  <a:pt x="391" y="423"/>
                </a:moveTo>
                <a:lnTo>
                  <a:pt x="421" y="427"/>
                </a:lnTo>
                <a:lnTo>
                  <a:pt x="421" y="448"/>
                </a:lnTo>
                <a:lnTo>
                  <a:pt x="391" y="445"/>
                </a:lnTo>
                <a:lnTo>
                  <a:pt x="391" y="423"/>
                </a:lnTo>
                <a:close/>
                <a:moveTo>
                  <a:pt x="324" y="423"/>
                </a:moveTo>
                <a:lnTo>
                  <a:pt x="324" y="445"/>
                </a:lnTo>
                <a:lnTo>
                  <a:pt x="305" y="448"/>
                </a:lnTo>
                <a:lnTo>
                  <a:pt x="305" y="426"/>
                </a:lnTo>
                <a:lnTo>
                  <a:pt x="324" y="423"/>
                </a:lnTo>
                <a:close/>
                <a:moveTo>
                  <a:pt x="574" y="411"/>
                </a:moveTo>
                <a:lnTo>
                  <a:pt x="594" y="414"/>
                </a:lnTo>
                <a:lnTo>
                  <a:pt x="594" y="434"/>
                </a:lnTo>
                <a:lnTo>
                  <a:pt x="574" y="430"/>
                </a:lnTo>
                <a:lnTo>
                  <a:pt x="574" y="411"/>
                </a:lnTo>
                <a:close/>
                <a:moveTo>
                  <a:pt x="532" y="403"/>
                </a:moveTo>
                <a:lnTo>
                  <a:pt x="559" y="409"/>
                </a:lnTo>
                <a:lnTo>
                  <a:pt x="559" y="428"/>
                </a:lnTo>
                <a:lnTo>
                  <a:pt x="532" y="423"/>
                </a:lnTo>
                <a:lnTo>
                  <a:pt x="532" y="403"/>
                </a:lnTo>
                <a:close/>
                <a:moveTo>
                  <a:pt x="231" y="401"/>
                </a:moveTo>
                <a:lnTo>
                  <a:pt x="231" y="421"/>
                </a:lnTo>
                <a:lnTo>
                  <a:pt x="223" y="423"/>
                </a:lnTo>
                <a:lnTo>
                  <a:pt x="213" y="425"/>
                </a:lnTo>
                <a:lnTo>
                  <a:pt x="213" y="405"/>
                </a:lnTo>
                <a:lnTo>
                  <a:pt x="231" y="401"/>
                </a:lnTo>
                <a:close/>
                <a:moveTo>
                  <a:pt x="485" y="396"/>
                </a:moveTo>
                <a:lnTo>
                  <a:pt x="499" y="398"/>
                </a:lnTo>
                <a:lnTo>
                  <a:pt x="517" y="401"/>
                </a:lnTo>
                <a:lnTo>
                  <a:pt x="517" y="421"/>
                </a:lnTo>
                <a:lnTo>
                  <a:pt x="499" y="418"/>
                </a:lnTo>
                <a:lnTo>
                  <a:pt x="485" y="415"/>
                </a:lnTo>
                <a:lnTo>
                  <a:pt x="485" y="396"/>
                </a:lnTo>
                <a:close/>
                <a:moveTo>
                  <a:pt x="263" y="393"/>
                </a:moveTo>
                <a:lnTo>
                  <a:pt x="263" y="414"/>
                </a:lnTo>
                <a:lnTo>
                  <a:pt x="258" y="415"/>
                </a:lnTo>
                <a:lnTo>
                  <a:pt x="253" y="416"/>
                </a:lnTo>
                <a:lnTo>
                  <a:pt x="250" y="417"/>
                </a:lnTo>
                <a:lnTo>
                  <a:pt x="245" y="417"/>
                </a:lnTo>
                <a:lnTo>
                  <a:pt x="242" y="418"/>
                </a:lnTo>
                <a:lnTo>
                  <a:pt x="242" y="398"/>
                </a:lnTo>
                <a:lnTo>
                  <a:pt x="245" y="398"/>
                </a:lnTo>
                <a:lnTo>
                  <a:pt x="250" y="397"/>
                </a:lnTo>
                <a:lnTo>
                  <a:pt x="253" y="396"/>
                </a:lnTo>
                <a:lnTo>
                  <a:pt x="258" y="394"/>
                </a:lnTo>
                <a:lnTo>
                  <a:pt x="263" y="393"/>
                </a:lnTo>
                <a:close/>
                <a:moveTo>
                  <a:pt x="437" y="387"/>
                </a:moveTo>
                <a:lnTo>
                  <a:pt x="470" y="392"/>
                </a:lnTo>
                <a:lnTo>
                  <a:pt x="470" y="413"/>
                </a:lnTo>
                <a:lnTo>
                  <a:pt x="437" y="408"/>
                </a:lnTo>
                <a:lnTo>
                  <a:pt x="437" y="387"/>
                </a:lnTo>
                <a:close/>
                <a:moveTo>
                  <a:pt x="295" y="386"/>
                </a:moveTo>
                <a:lnTo>
                  <a:pt x="295" y="406"/>
                </a:lnTo>
                <a:lnTo>
                  <a:pt x="284" y="410"/>
                </a:lnTo>
                <a:lnTo>
                  <a:pt x="273" y="412"/>
                </a:lnTo>
                <a:lnTo>
                  <a:pt x="273" y="390"/>
                </a:lnTo>
                <a:lnTo>
                  <a:pt x="295" y="386"/>
                </a:lnTo>
                <a:close/>
                <a:moveTo>
                  <a:pt x="391" y="378"/>
                </a:moveTo>
                <a:lnTo>
                  <a:pt x="421" y="383"/>
                </a:lnTo>
                <a:lnTo>
                  <a:pt x="421" y="405"/>
                </a:lnTo>
                <a:lnTo>
                  <a:pt x="391" y="400"/>
                </a:lnTo>
                <a:lnTo>
                  <a:pt x="391" y="378"/>
                </a:lnTo>
                <a:close/>
                <a:moveTo>
                  <a:pt x="324" y="378"/>
                </a:moveTo>
                <a:lnTo>
                  <a:pt x="324" y="400"/>
                </a:lnTo>
                <a:lnTo>
                  <a:pt x="305" y="404"/>
                </a:lnTo>
                <a:lnTo>
                  <a:pt x="305" y="383"/>
                </a:lnTo>
                <a:lnTo>
                  <a:pt x="324" y="378"/>
                </a:lnTo>
                <a:close/>
                <a:moveTo>
                  <a:pt x="574" y="373"/>
                </a:moveTo>
                <a:lnTo>
                  <a:pt x="594" y="377"/>
                </a:lnTo>
                <a:lnTo>
                  <a:pt x="594" y="396"/>
                </a:lnTo>
                <a:lnTo>
                  <a:pt x="574" y="392"/>
                </a:lnTo>
                <a:lnTo>
                  <a:pt x="574" y="373"/>
                </a:lnTo>
                <a:close/>
                <a:moveTo>
                  <a:pt x="532" y="364"/>
                </a:moveTo>
                <a:lnTo>
                  <a:pt x="559" y="369"/>
                </a:lnTo>
                <a:lnTo>
                  <a:pt x="559" y="389"/>
                </a:lnTo>
                <a:lnTo>
                  <a:pt x="532" y="383"/>
                </a:lnTo>
                <a:lnTo>
                  <a:pt x="532" y="364"/>
                </a:lnTo>
                <a:close/>
                <a:moveTo>
                  <a:pt x="231" y="359"/>
                </a:moveTo>
                <a:lnTo>
                  <a:pt x="231" y="380"/>
                </a:lnTo>
                <a:lnTo>
                  <a:pt x="223" y="383"/>
                </a:lnTo>
                <a:lnTo>
                  <a:pt x="213" y="386"/>
                </a:lnTo>
                <a:lnTo>
                  <a:pt x="213" y="365"/>
                </a:lnTo>
                <a:lnTo>
                  <a:pt x="231" y="359"/>
                </a:lnTo>
                <a:close/>
                <a:moveTo>
                  <a:pt x="485" y="354"/>
                </a:moveTo>
                <a:lnTo>
                  <a:pt x="499" y="357"/>
                </a:lnTo>
                <a:lnTo>
                  <a:pt x="517" y="361"/>
                </a:lnTo>
                <a:lnTo>
                  <a:pt x="517" y="381"/>
                </a:lnTo>
                <a:lnTo>
                  <a:pt x="499" y="378"/>
                </a:lnTo>
                <a:lnTo>
                  <a:pt x="485" y="375"/>
                </a:lnTo>
                <a:lnTo>
                  <a:pt x="485" y="354"/>
                </a:lnTo>
                <a:close/>
                <a:moveTo>
                  <a:pt x="263" y="352"/>
                </a:moveTo>
                <a:lnTo>
                  <a:pt x="263" y="373"/>
                </a:lnTo>
                <a:lnTo>
                  <a:pt x="258" y="374"/>
                </a:lnTo>
                <a:lnTo>
                  <a:pt x="253" y="375"/>
                </a:lnTo>
                <a:lnTo>
                  <a:pt x="248" y="377"/>
                </a:lnTo>
                <a:lnTo>
                  <a:pt x="242" y="378"/>
                </a:lnTo>
                <a:lnTo>
                  <a:pt x="242" y="357"/>
                </a:lnTo>
                <a:lnTo>
                  <a:pt x="248" y="356"/>
                </a:lnTo>
                <a:lnTo>
                  <a:pt x="253" y="354"/>
                </a:lnTo>
                <a:lnTo>
                  <a:pt x="258" y="353"/>
                </a:lnTo>
                <a:lnTo>
                  <a:pt x="263" y="352"/>
                </a:lnTo>
                <a:close/>
                <a:moveTo>
                  <a:pt x="437" y="344"/>
                </a:moveTo>
                <a:lnTo>
                  <a:pt x="470" y="351"/>
                </a:lnTo>
                <a:lnTo>
                  <a:pt x="470" y="371"/>
                </a:lnTo>
                <a:lnTo>
                  <a:pt x="437" y="366"/>
                </a:lnTo>
                <a:lnTo>
                  <a:pt x="437" y="344"/>
                </a:lnTo>
                <a:close/>
                <a:moveTo>
                  <a:pt x="295" y="343"/>
                </a:moveTo>
                <a:lnTo>
                  <a:pt x="295" y="365"/>
                </a:lnTo>
                <a:lnTo>
                  <a:pt x="284" y="367"/>
                </a:lnTo>
                <a:lnTo>
                  <a:pt x="273" y="370"/>
                </a:lnTo>
                <a:lnTo>
                  <a:pt x="273" y="349"/>
                </a:lnTo>
                <a:lnTo>
                  <a:pt x="284" y="346"/>
                </a:lnTo>
                <a:lnTo>
                  <a:pt x="295" y="343"/>
                </a:lnTo>
                <a:close/>
                <a:moveTo>
                  <a:pt x="574" y="335"/>
                </a:moveTo>
                <a:lnTo>
                  <a:pt x="594" y="340"/>
                </a:lnTo>
                <a:lnTo>
                  <a:pt x="594" y="358"/>
                </a:lnTo>
                <a:lnTo>
                  <a:pt x="574" y="354"/>
                </a:lnTo>
                <a:lnTo>
                  <a:pt x="574" y="335"/>
                </a:lnTo>
                <a:close/>
                <a:moveTo>
                  <a:pt x="391" y="334"/>
                </a:moveTo>
                <a:lnTo>
                  <a:pt x="421" y="341"/>
                </a:lnTo>
                <a:lnTo>
                  <a:pt x="421" y="363"/>
                </a:lnTo>
                <a:lnTo>
                  <a:pt x="391" y="356"/>
                </a:lnTo>
                <a:lnTo>
                  <a:pt x="391" y="334"/>
                </a:lnTo>
                <a:close/>
                <a:moveTo>
                  <a:pt x="324" y="334"/>
                </a:moveTo>
                <a:lnTo>
                  <a:pt x="324" y="357"/>
                </a:lnTo>
                <a:lnTo>
                  <a:pt x="305" y="362"/>
                </a:lnTo>
                <a:lnTo>
                  <a:pt x="305" y="340"/>
                </a:lnTo>
                <a:lnTo>
                  <a:pt x="324" y="334"/>
                </a:lnTo>
                <a:close/>
                <a:moveTo>
                  <a:pt x="532" y="326"/>
                </a:moveTo>
                <a:lnTo>
                  <a:pt x="559" y="331"/>
                </a:lnTo>
                <a:lnTo>
                  <a:pt x="559" y="351"/>
                </a:lnTo>
                <a:lnTo>
                  <a:pt x="532" y="345"/>
                </a:lnTo>
                <a:lnTo>
                  <a:pt x="532" y="326"/>
                </a:lnTo>
                <a:close/>
                <a:moveTo>
                  <a:pt x="231" y="320"/>
                </a:moveTo>
                <a:lnTo>
                  <a:pt x="231" y="341"/>
                </a:lnTo>
                <a:lnTo>
                  <a:pt x="223" y="343"/>
                </a:lnTo>
                <a:lnTo>
                  <a:pt x="213" y="346"/>
                </a:lnTo>
                <a:lnTo>
                  <a:pt x="213" y="326"/>
                </a:lnTo>
                <a:lnTo>
                  <a:pt x="223" y="322"/>
                </a:lnTo>
                <a:lnTo>
                  <a:pt x="231" y="320"/>
                </a:lnTo>
                <a:close/>
                <a:moveTo>
                  <a:pt x="485" y="315"/>
                </a:moveTo>
                <a:lnTo>
                  <a:pt x="499" y="318"/>
                </a:lnTo>
                <a:lnTo>
                  <a:pt x="517" y="321"/>
                </a:lnTo>
                <a:lnTo>
                  <a:pt x="517" y="342"/>
                </a:lnTo>
                <a:lnTo>
                  <a:pt x="499" y="338"/>
                </a:lnTo>
                <a:lnTo>
                  <a:pt x="485" y="334"/>
                </a:lnTo>
                <a:lnTo>
                  <a:pt x="485" y="315"/>
                </a:lnTo>
                <a:close/>
                <a:moveTo>
                  <a:pt x="263" y="310"/>
                </a:moveTo>
                <a:lnTo>
                  <a:pt x="263" y="331"/>
                </a:lnTo>
                <a:lnTo>
                  <a:pt x="253" y="334"/>
                </a:lnTo>
                <a:lnTo>
                  <a:pt x="248" y="336"/>
                </a:lnTo>
                <a:lnTo>
                  <a:pt x="242" y="338"/>
                </a:lnTo>
                <a:lnTo>
                  <a:pt x="242" y="317"/>
                </a:lnTo>
                <a:lnTo>
                  <a:pt x="248" y="315"/>
                </a:lnTo>
                <a:lnTo>
                  <a:pt x="253" y="314"/>
                </a:lnTo>
                <a:lnTo>
                  <a:pt x="263" y="310"/>
                </a:lnTo>
                <a:close/>
                <a:moveTo>
                  <a:pt x="437" y="303"/>
                </a:moveTo>
                <a:lnTo>
                  <a:pt x="470" y="310"/>
                </a:lnTo>
                <a:lnTo>
                  <a:pt x="470" y="331"/>
                </a:lnTo>
                <a:lnTo>
                  <a:pt x="437" y="323"/>
                </a:lnTo>
                <a:lnTo>
                  <a:pt x="437" y="303"/>
                </a:lnTo>
                <a:close/>
                <a:moveTo>
                  <a:pt x="295" y="301"/>
                </a:moveTo>
                <a:lnTo>
                  <a:pt x="295" y="322"/>
                </a:lnTo>
                <a:lnTo>
                  <a:pt x="273" y="329"/>
                </a:lnTo>
                <a:lnTo>
                  <a:pt x="273" y="307"/>
                </a:lnTo>
                <a:lnTo>
                  <a:pt x="284" y="305"/>
                </a:lnTo>
                <a:lnTo>
                  <a:pt x="295" y="301"/>
                </a:lnTo>
                <a:close/>
                <a:moveTo>
                  <a:pt x="574" y="296"/>
                </a:moveTo>
                <a:lnTo>
                  <a:pt x="594" y="301"/>
                </a:lnTo>
                <a:lnTo>
                  <a:pt x="594" y="320"/>
                </a:lnTo>
                <a:lnTo>
                  <a:pt x="574" y="316"/>
                </a:lnTo>
                <a:lnTo>
                  <a:pt x="574" y="296"/>
                </a:lnTo>
                <a:close/>
                <a:moveTo>
                  <a:pt x="391" y="292"/>
                </a:moveTo>
                <a:lnTo>
                  <a:pt x="421" y="299"/>
                </a:lnTo>
                <a:lnTo>
                  <a:pt x="421" y="321"/>
                </a:lnTo>
                <a:lnTo>
                  <a:pt x="391" y="314"/>
                </a:lnTo>
                <a:lnTo>
                  <a:pt x="391" y="292"/>
                </a:lnTo>
                <a:close/>
                <a:moveTo>
                  <a:pt x="324" y="292"/>
                </a:moveTo>
                <a:lnTo>
                  <a:pt x="324" y="315"/>
                </a:lnTo>
                <a:lnTo>
                  <a:pt x="305" y="320"/>
                </a:lnTo>
                <a:lnTo>
                  <a:pt x="305" y="298"/>
                </a:lnTo>
                <a:lnTo>
                  <a:pt x="324" y="292"/>
                </a:lnTo>
                <a:close/>
                <a:moveTo>
                  <a:pt x="532" y="285"/>
                </a:moveTo>
                <a:lnTo>
                  <a:pt x="559" y="292"/>
                </a:lnTo>
                <a:lnTo>
                  <a:pt x="559" y="311"/>
                </a:lnTo>
                <a:lnTo>
                  <a:pt x="532" y="305"/>
                </a:lnTo>
                <a:lnTo>
                  <a:pt x="532" y="285"/>
                </a:lnTo>
                <a:close/>
                <a:moveTo>
                  <a:pt x="231" y="279"/>
                </a:moveTo>
                <a:lnTo>
                  <a:pt x="231" y="299"/>
                </a:lnTo>
                <a:lnTo>
                  <a:pt x="223" y="301"/>
                </a:lnTo>
                <a:lnTo>
                  <a:pt x="213" y="305"/>
                </a:lnTo>
                <a:lnTo>
                  <a:pt x="213" y="285"/>
                </a:lnTo>
                <a:lnTo>
                  <a:pt x="231" y="279"/>
                </a:lnTo>
                <a:close/>
                <a:moveTo>
                  <a:pt x="485" y="273"/>
                </a:moveTo>
                <a:lnTo>
                  <a:pt x="499" y="276"/>
                </a:lnTo>
                <a:lnTo>
                  <a:pt x="517" y="281"/>
                </a:lnTo>
                <a:lnTo>
                  <a:pt x="517" y="301"/>
                </a:lnTo>
                <a:lnTo>
                  <a:pt x="499" y="297"/>
                </a:lnTo>
                <a:lnTo>
                  <a:pt x="485" y="293"/>
                </a:lnTo>
                <a:lnTo>
                  <a:pt x="485" y="273"/>
                </a:lnTo>
                <a:close/>
                <a:moveTo>
                  <a:pt x="263" y="269"/>
                </a:moveTo>
                <a:lnTo>
                  <a:pt x="263" y="289"/>
                </a:lnTo>
                <a:lnTo>
                  <a:pt x="253" y="293"/>
                </a:lnTo>
                <a:lnTo>
                  <a:pt x="248" y="294"/>
                </a:lnTo>
                <a:lnTo>
                  <a:pt x="242" y="296"/>
                </a:lnTo>
                <a:lnTo>
                  <a:pt x="242" y="275"/>
                </a:lnTo>
                <a:lnTo>
                  <a:pt x="248" y="273"/>
                </a:lnTo>
                <a:lnTo>
                  <a:pt x="253" y="272"/>
                </a:lnTo>
                <a:lnTo>
                  <a:pt x="263" y="269"/>
                </a:lnTo>
                <a:close/>
                <a:moveTo>
                  <a:pt x="437" y="260"/>
                </a:moveTo>
                <a:lnTo>
                  <a:pt x="470" y="269"/>
                </a:lnTo>
                <a:lnTo>
                  <a:pt x="470" y="289"/>
                </a:lnTo>
                <a:lnTo>
                  <a:pt x="437" y="282"/>
                </a:lnTo>
                <a:lnTo>
                  <a:pt x="437" y="260"/>
                </a:lnTo>
                <a:close/>
                <a:moveTo>
                  <a:pt x="574" y="259"/>
                </a:moveTo>
                <a:lnTo>
                  <a:pt x="594" y="264"/>
                </a:lnTo>
                <a:lnTo>
                  <a:pt x="594" y="283"/>
                </a:lnTo>
                <a:lnTo>
                  <a:pt x="574" y="277"/>
                </a:lnTo>
                <a:lnTo>
                  <a:pt x="574" y="259"/>
                </a:lnTo>
                <a:close/>
                <a:moveTo>
                  <a:pt x="295" y="258"/>
                </a:moveTo>
                <a:lnTo>
                  <a:pt x="295" y="280"/>
                </a:lnTo>
                <a:lnTo>
                  <a:pt x="273" y="286"/>
                </a:lnTo>
                <a:lnTo>
                  <a:pt x="273" y="265"/>
                </a:lnTo>
                <a:lnTo>
                  <a:pt x="284" y="261"/>
                </a:lnTo>
                <a:lnTo>
                  <a:pt x="295" y="258"/>
                </a:lnTo>
                <a:close/>
                <a:moveTo>
                  <a:pt x="391" y="248"/>
                </a:moveTo>
                <a:lnTo>
                  <a:pt x="421" y="256"/>
                </a:lnTo>
                <a:lnTo>
                  <a:pt x="421" y="277"/>
                </a:lnTo>
                <a:lnTo>
                  <a:pt x="391" y="270"/>
                </a:lnTo>
                <a:lnTo>
                  <a:pt x="391" y="248"/>
                </a:lnTo>
                <a:close/>
                <a:moveTo>
                  <a:pt x="324" y="248"/>
                </a:moveTo>
                <a:lnTo>
                  <a:pt x="324" y="270"/>
                </a:lnTo>
                <a:lnTo>
                  <a:pt x="305" y="276"/>
                </a:lnTo>
                <a:lnTo>
                  <a:pt x="305" y="254"/>
                </a:lnTo>
                <a:lnTo>
                  <a:pt x="324" y="248"/>
                </a:lnTo>
                <a:close/>
                <a:moveTo>
                  <a:pt x="532" y="246"/>
                </a:moveTo>
                <a:lnTo>
                  <a:pt x="559" y="254"/>
                </a:lnTo>
                <a:lnTo>
                  <a:pt x="559" y="274"/>
                </a:lnTo>
                <a:lnTo>
                  <a:pt x="532" y="267"/>
                </a:lnTo>
                <a:lnTo>
                  <a:pt x="532" y="246"/>
                </a:lnTo>
                <a:close/>
                <a:moveTo>
                  <a:pt x="231" y="239"/>
                </a:moveTo>
                <a:lnTo>
                  <a:pt x="231" y="259"/>
                </a:lnTo>
                <a:lnTo>
                  <a:pt x="213" y="265"/>
                </a:lnTo>
                <a:lnTo>
                  <a:pt x="213" y="246"/>
                </a:lnTo>
                <a:lnTo>
                  <a:pt x="231" y="239"/>
                </a:lnTo>
                <a:close/>
                <a:moveTo>
                  <a:pt x="485" y="233"/>
                </a:moveTo>
                <a:lnTo>
                  <a:pt x="499" y="237"/>
                </a:lnTo>
                <a:lnTo>
                  <a:pt x="517" y="241"/>
                </a:lnTo>
                <a:lnTo>
                  <a:pt x="517" y="262"/>
                </a:lnTo>
                <a:lnTo>
                  <a:pt x="499" y="257"/>
                </a:lnTo>
                <a:lnTo>
                  <a:pt x="485" y="253"/>
                </a:lnTo>
                <a:lnTo>
                  <a:pt x="485" y="233"/>
                </a:lnTo>
                <a:close/>
                <a:moveTo>
                  <a:pt x="263" y="227"/>
                </a:moveTo>
                <a:lnTo>
                  <a:pt x="263" y="248"/>
                </a:lnTo>
                <a:lnTo>
                  <a:pt x="253" y="251"/>
                </a:lnTo>
                <a:lnTo>
                  <a:pt x="250" y="253"/>
                </a:lnTo>
                <a:lnTo>
                  <a:pt x="245" y="254"/>
                </a:lnTo>
                <a:lnTo>
                  <a:pt x="242" y="256"/>
                </a:lnTo>
                <a:lnTo>
                  <a:pt x="242" y="235"/>
                </a:lnTo>
                <a:lnTo>
                  <a:pt x="245" y="234"/>
                </a:lnTo>
                <a:lnTo>
                  <a:pt x="250" y="233"/>
                </a:lnTo>
                <a:lnTo>
                  <a:pt x="253" y="230"/>
                </a:lnTo>
                <a:lnTo>
                  <a:pt x="263" y="227"/>
                </a:lnTo>
                <a:close/>
                <a:moveTo>
                  <a:pt x="574" y="221"/>
                </a:moveTo>
                <a:lnTo>
                  <a:pt x="594" y="227"/>
                </a:lnTo>
                <a:lnTo>
                  <a:pt x="594" y="246"/>
                </a:lnTo>
                <a:lnTo>
                  <a:pt x="574" y="240"/>
                </a:lnTo>
                <a:lnTo>
                  <a:pt x="574" y="221"/>
                </a:lnTo>
                <a:close/>
                <a:moveTo>
                  <a:pt x="437" y="218"/>
                </a:moveTo>
                <a:lnTo>
                  <a:pt x="470" y="228"/>
                </a:lnTo>
                <a:lnTo>
                  <a:pt x="470" y="249"/>
                </a:lnTo>
                <a:lnTo>
                  <a:pt x="437" y="240"/>
                </a:lnTo>
                <a:lnTo>
                  <a:pt x="437" y="218"/>
                </a:lnTo>
                <a:close/>
                <a:moveTo>
                  <a:pt x="295" y="216"/>
                </a:moveTo>
                <a:lnTo>
                  <a:pt x="295" y="237"/>
                </a:lnTo>
                <a:lnTo>
                  <a:pt x="284" y="241"/>
                </a:lnTo>
                <a:lnTo>
                  <a:pt x="273" y="245"/>
                </a:lnTo>
                <a:lnTo>
                  <a:pt x="273" y="224"/>
                </a:lnTo>
                <a:lnTo>
                  <a:pt x="284" y="220"/>
                </a:lnTo>
                <a:lnTo>
                  <a:pt x="295" y="216"/>
                </a:lnTo>
                <a:close/>
                <a:moveTo>
                  <a:pt x="532" y="207"/>
                </a:moveTo>
                <a:lnTo>
                  <a:pt x="559" y="216"/>
                </a:lnTo>
                <a:lnTo>
                  <a:pt x="559" y="236"/>
                </a:lnTo>
                <a:lnTo>
                  <a:pt x="532" y="227"/>
                </a:lnTo>
                <a:lnTo>
                  <a:pt x="532" y="207"/>
                </a:lnTo>
                <a:close/>
                <a:moveTo>
                  <a:pt x="391" y="205"/>
                </a:moveTo>
                <a:lnTo>
                  <a:pt x="421" y="214"/>
                </a:lnTo>
                <a:lnTo>
                  <a:pt x="421" y="236"/>
                </a:lnTo>
                <a:lnTo>
                  <a:pt x="391" y="227"/>
                </a:lnTo>
                <a:lnTo>
                  <a:pt x="391" y="205"/>
                </a:lnTo>
                <a:close/>
                <a:moveTo>
                  <a:pt x="324" y="205"/>
                </a:moveTo>
                <a:lnTo>
                  <a:pt x="324" y="227"/>
                </a:lnTo>
                <a:lnTo>
                  <a:pt x="305" y="234"/>
                </a:lnTo>
                <a:lnTo>
                  <a:pt x="305" y="213"/>
                </a:lnTo>
                <a:lnTo>
                  <a:pt x="324" y="205"/>
                </a:lnTo>
                <a:close/>
                <a:moveTo>
                  <a:pt x="231" y="199"/>
                </a:moveTo>
                <a:lnTo>
                  <a:pt x="231" y="220"/>
                </a:lnTo>
                <a:lnTo>
                  <a:pt x="213" y="226"/>
                </a:lnTo>
                <a:lnTo>
                  <a:pt x="213" y="206"/>
                </a:lnTo>
                <a:lnTo>
                  <a:pt x="231" y="199"/>
                </a:lnTo>
                <a:close/>
                <a:moveTo>
                  <a:pt x="485" y="192"/>
                </a:moveTo>
                <a:lnTo>
                  <a:pt x="499" y="197"/>
                </a:lnTo>
                <a:lnTo>
                  <a:pt x="517" y="202"/>
                </a:lnTo>
                <a:lnTo>
                  <a:pt x="517" y="223"/>
                </a:lnTo>
                <a:lnTo>
                  <a:pt x="499" y="217"/>
                </a:lnTo>
                <a:lnTo>
                  <a:pt x="485" y="213"/>
                </a:lnTo>
                <a:lnTo>
                  <a:pt x="485" y="192"/>
                </a:lnTo>
                <a:close/>
                <a:moveTo>
                  <a:pt x="263" y="187"/>
                </a:moveTo>
                <a:lnTo>
                  <a:pt x="263" y="207"/>
                </a:lnTo>
                <a:lnTo>
                  <a:pt x="253" y="211"/>
                </a:lnTo>
                <a:lnTo>
                  <a:pt x="250" y="213"/>
                </a:lnTo>
                <a:lnTo>
                  <a:pt x="245" y="214"/>
                </a:lnTo>
                <a:lnTo>
                  <a:pt x="242" y="215"/>
                </a:lnTo>
                <a:lnTo>
                  <a:pt x="242" y="194"/>
                </a:lnTo>
                <a:lnTo>
                  <a:pt x="245" y="193"/>
                </a:lnTo>
                <a:lnTo>
                  <a:pt x="250" y="192"/>
                </a:lnTo>
                <a:lnTo>
                  <a:pt x="253" y="190"/>
                </a:lnTo>
                <a:lnTo>
                  <a:pt x="263" y="187"/>
                </a:lnTo>
                <a:close/>
                <a:moveTo>
                  <a:pt x="574" y="182"/>
                </a:moveTo>
                <a:lnTo>
                  <a:pt x="594" y="189"/>
                </a:lnTo>
                <a:lnTo>
                  <a:pt x="594" y="207"/>
                </a:lnTo>
                <a:lnTo>
                  <a:pt x="574" y="201"/>
                </a:lnTo>
                <a:lnTo>
                  <a:pt x="574" y="182"/>
                </a:lnTo>
                <a:close/>
                <a:moveTo>
                  <a:pt x="437" y="177"/>
                </a:moveTo>
                <a:lnTo>
                  <a:pt x="470" y="188"/>
                </a:lnTo>
                <a:lnTo>
                  <a:pt x="470" y="209"/>
                </a:lnTo>
                <a:lnTo>
                  <a:pt x="437" y="199"/>
                </a:lnTo>
                <a:lnTo>
                  <a:pt x="437" y="177"/>
                </a:lnTo>
                <a:close/>
                <a:moveTo>
                  <a:pt x="295" y="175"/>
                </a:moveTo>
                <a:lnTo>
                  <a:pt x="295" y="195"/>
                </a:lnTo>
                <a:lnTo>
                  <a:pt x="273" y="204"/>
                </a:lnTo>
                <a:lnTo>
                  <a:pt x="273" y="182"/>
                </a:lnTo>
                <a:lnTo>
                  <a:pt x="284" y="178"/>
                </a:lnTo>
                <a:lnTo>
                  <a:pt x="295" y="175"/>
                </a:lnTo>
                <a:close/>
                <a:moveTo>
                  <a:pt x="532" y="167"/>
                </a:moveTo>
                <a:lnTo>
                  <a:pt x="559" y="177"/>
                </a:lnTo>
                <a:lnTo>
                  <a:pt x="559" y="197"/>
                </a:lnTo>
                <a:lnTo>
                  <a:pt x="532" y="187"/>
                </a:lnTo>
                <a:lnTo>
                  <a:pt x="532" y="167"/>
                </a:lnTo>
                <a:close/>
                <a:moveTo>
                  <a:pt x="391" y="163"/>
                </a:moveTo>
                <a:lnTo>
                  <a:pt x="421" y="173"/>
                </a:lnTo>
                <a:lnTo>
                  <a:pt x="421" y="194"/>
                </a:lnTo>
                <a:lnTo>
                  <a:pt x="391" y="185"/>
                </a:lnTo>
                <a:lnTo>
                  <a:pt x="391" y="163"/>
                </a:lnTo>
                <a:close/>
                <a:moveTo>
                  <a:pt x="324" y="163"/>
                </a:moveTo>
                <a:lnTo>
                  <a:pt x="324" y="185"/>
                </a:lnTo>
                <a:lnTo>
                  <a:pt x="305" y="192"/>
                </a:lnTo>
                <a:lnTo>
                  <a:pt x="305" y="170"/>
                </a:lnTo>
                <a:lnTo>
                  <a:pt x="324" y="163"/>
                </a:lnTo>
                <a:close/>
                <a:moveTo>
                  <a:pt x="231" y="157"/>
                </a:moveTo>
                <a:lnTo>
                  <a:pt x="231" y="178"/>
                </a:lnTo>
                <a:lnTo>
                  <a:pt x="223" y="181"/>
                </a:lnTo>
                <a:lnTo>
                  <a:pt x="213" y="186"/>
                </a:lnTo>
                <a:lnTo>
                  <a:pt x="213" y="165"/>
                </a:lnTo>
                <a:lnTo>
                  <a:pt x="223" y="162"/>
                </a:lnTo>
                <a:lnTo>
                  <a:pt x="231" y="157"/>
                </a:lnTo>
                <a:close/>
                <a:moveTo>
                  <a:pt x="485" y="151"/>
                </a:moveTo>
                <a:lnTo>
                  <a:pt x="499" y="156"/>
                </a:lnTo>
                <a:lnTo>
                  <a:pt x="517" y="162"/>
                </a:lnTo>
                <a:lnTo>
                  <a:pt x="517" y="182"/>
                </a:lnTo>
                <a:lnTo>
                  <a:pt x="499" y="177"/>
                </a:lnTo>
                <a:lnTo>
                  <a:pt x="485" y="171"/>
                </a:lnTo>
                <a:lnTo>
                  <a:pt x="485" y="151"/>
                </a:lnTo>
                <a:close/>
                <a:moveTo>
                  <a:pt x="263" y="144"/>
                </a:moveTo>
                <a:lnTo>
                  <a:pt x="263" y="165"/>
                </a:lnTo>
                <a:lnTo>
                  <a:pt x="258" y="167"/>
                </a:lnTo>
                <a:lnTo>
                  <a:pt x="253" y="169"/>
                </a:lnTo>
                <a:lnTo>
                  <a:pt x="250" y="170"/>
                </a:lnTo>
                <a:lnTo>
                  <a:pt x="245" y="173"/>
                </a:lnTo>
                <a:lnTo>
                  <a:pt x="242" y="174"/>
                </a:lnTo>
                <a:lnTo>
                  <a:pt x="242" y="153"/>
                </a:lnTo>
                <a:lnTo>
                  <a:pt x="245" y="152"/>
                </a:lnTo>
                <a:lnTo>
                  <a:pt x="250" y="150"/>
                </a:lnTo>
                <a:lnTo>
                  <a:pt x="253" y="148"/>
                </a:lnTo>
                <a:lnTo>
                  <a:pt x="258" y="146"/>
                </a:lnTo>
                <a:lnTo>
                  <a:pt x="263" y="144"/>
                </a:lnTo>
                <a:close/>
                <a:moveTo>
                  <a:pt x="437" y="134"/>
                </a:moveTo>
                <a:lnTo>
                  <a:pt x="470" y="145"/>
                </a:lnTo>
                <a:lnTo>
                  <a:pt x="470" y="167"/>
                </a:lnTo>
                <a:lnTo>
                  <a:pt x="437" y="156"/>
                </a:lnTo>
                <a:lnTo>
                  <a:pt x="437" y="134"/>
                </a:lnTo>
                <a:close/>
                <a:moveTo>
                  <a:pt x="295" y="131"/>
                </a:moveTo>
                <a:lnTo>
                  <a:pt x="295" y="153"/>
                </a:lnTo>
                <a:lnTo>
                  <a:pt x="273" y="162"/>
                </a:lnTo>
                <a:lnTo>
                  <a:pt x="273" y="140"/>
                </a:lnTo>
                <a:lnTo>
                  <a:pt x="295" y="131"/>
                </a:lnTo>
                <a:close/>
                <a:moveTo>
                  <a:pt x="391" y="119"/>
                </a:moveTo>
                <a:lnTo>
                  <a:pt x="421" y="129"/>
                </a:lnTo>
                <a:lnTo>
                  <a:pt x="421" y="151"/>
                </a:lnTo>
                <a:lnTo>
                  <a:pt x="391" y="141"/>
                </a:lnTo>
                <a:lnTo>
                  <a:pt x="391" y="119"/>
                </a:lnTo>
                <a:close/>
                <a:moveTo>
                  <a:pt x="324" y="119"/>
                </a:moveTo>
                <a:lnTo>
                  <a:pt x="324" y="141"/>
                </a:lnTo>
                <a:lnTo>
                  <a:pt x="305" y="148"/>
                </a:lnTo>
                <a:lnTo>
                  <a:pt x="305" y="127"/>
                </a:lnTo>
                <a:lnTo>
                  <a:pt x="324" y="119"/>
                </a:lnTo>
                <a:close/>
                <a:moveTo>
                  <a:pt x="336" y="83"/>
                </a:moveTo>
                <a:lnTo>
                  <a:pt x="208" y="134"/>
                </a:lnTo>
                <a:lnTo>
                  <a:pt x="208" y="484"/>
                </a:lnTo>
                <a:lnTo>
                  <a:pt x="336" y="461"/>
                </a:lnTo>
                <a:lnTo>
                  <a:pt x="336" y="83"/>
                </a:lnTo>
                <a:close/>
                <a:moveTo>
                  <a:pt x="362" y="82"/>
                </a:moveTo>
                <a:lnTo>
                  <a:pt x="362" y="461"/>
                </a:lnTo>
                <a:lnTo>
                  <a:pt x="604" y="494"/>
                </a:lnTo>
                <a:lnTo>
                  <a:pt x="604" y="165"/>
                </a:lnTo>
                <a:lnTo>
                  <a:pt x="362" y="82"/>
                </a:lnTo>
                <a:close/>
                <a:moveTo>
                  <a:pt x="336" y="36"/>
                </a:moveTo>
                <a:lnTo>
                  <a:pt x="273" y="70"/>
                </a:lnTo>
                <a:lnTo>
                  <a:pt x="273" y="82"/>
                </a:lnTo>
                <a:lnTo>
                  <a:pt x="336" y="56"/>
                </a:lnTo>
                <a:lnTo>
                  <a:pt x="336" y="36"/>
                </a:lnTo>
                <a:close/>
                <a:moveTo>
                  <a:pt x="362" y="34"/>
                </a:moveTo>
                <a:lnTo>
                  <a:pt x="362" y="56"/>
                </a:lnTo>
                <a:lnTo>
                  <a:pt x="453" y="86"/>
                </a:lnTo>
                <a:lnTo>
                  <a:pt x="453" y="71"/>
                </a:lnTo>
                <a:lnTo>
                  <a:pt x="362" y="34"/>
                </a:lnTo>
                <a:close/>
                <a:moveTo>
                  <a:pt x="348" y="0"/>
                </a:moveTo>
                <a:lnTo>
                  <a:pt x="362" y="6"/>
                </a:lnTo>
                <a:lnTo>
                  <a:pt x="471" y="50"/>
                </a:lnTo>
                <a:lnTo>
                  <a:pt x="478" y="53"/>
                </a:lnTo>
                <a:lnTo>
                  <a:pt x="478" y="95"/>
                </a:lnTo>
                <a:lnTo>
                  <a:pt x="622" y="144"/>
                </a:lnTo>
                <a:lnTo>
                  <a:pt x="630" y="147"/>
                </a:lnTo>
                <a:lnTo>
                  <a:pt x="630" y="497"/>
                </a:lnTo>
                <a:lnTo>
                  <a:pt x="693" y="506"/>
                </a:lnTo>
                <a:lnTo>
                  <a:pt x="703" y="507"/>
                </a:lnTo>
                <a:lnTo>
                  <a:pt x="703" y="690"/>
                </a:lnTo>
                <a:lnTo>
                  <a:pt x="678" y="690"/>
                </a:lnTo>
                <a:lnTo>
                  <a:pt x="678" y="530"/>
                </a:lnTo>
                <a:lnTo>
                  <a:pt x="362" y="486"/>
                </a:lnTo>
                <a:lnTo>
                  <a:pt x="362" y="690"/>
                </a:lnTo>
                <a:lnTo>
                  <a:pt x="336" y="690"/>
                </a:lnTo>
                <a:lnTo>
                  <a:pt x="336" y="487"/>
                </a:lnTo>
                <a:lnTo>
                  <a:pt x="99" y="529"/>
                </a:lnTo>
                <a:lnTo>
                  <a:pt x="99" y="690"/>
                </a:lnTo>
                <a:lnTo>
                  <a:pt x="74" y="690"/>
                </a:lnTo>
                <a:lnTo>
                  <a:pt x="74" y="508"/>
                </a:lnTo>
                <a:lnTo>
                  <a:pt x="84" y="506"/>
                </a:lnTo>
                <a:lnTo>
                  <a:pt x="183" y="488"/>
                </a:lnTo>
                <a:lnTo>
                  <a:pt x="183" y="118"/>
                </a:lnTo>
                <a:lnTo>
                  <a:pt x="191" y="115"/>
                </a:lnTo>
                <a:lnTo>
                  <a:pt x="248" y="92"/>
                </a:lnTo>
                <a:lnTo>
                  <a:pt x="248" y="54"/>
                </a:lnTo>
                <a:lnTo>
                  <a:pt x="254" y="51"/>
                </a:lnTo>
                <a:lnTo>
                  <a:pt x="336" y="6"/>
                </a:lnTo>
                <a:lnTo>
                  <a:pt x="34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231"/>
          <p:cNvSpPr/>
          <p:nvPr/>
        </p:nvSpPr>
        <p:spPr>
          <a:xfrm>
            <a:off x="1536840" y="1967760"/>
            <a:ext cx="422640" cy="230400"/>
          </a:xfrm>
          <a:custGeom>
            <a:avLst/>
            <a:gdLst/>
            <a:ahLst/>
            <a:cxnLst/>
            <a:rect l="l" t="t" r="r" b="b"/>
            <a:pathLst>
              <a:path w="317" h="183">
                <a:moveTo>
                  <a:pt x="10" y="10"/>
                </a:moveTo>
                <a:lnTo>
                  <a:pt x="10" y="173"/>
                </a:lnTo>
                <a:lnTo>
                  <a:pt x="307" y="173"/>
                </a:lnTo>
                <a:lnTo>
                  <a:pt x="307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7" y="0"/>
                </a:lnTo>
                <a:lnTo>
                  <a:pt x="317" y="183"/>
                </a:lnTo>
                <a:lnTo>
                  <a:pt x="0" y="18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232"/>
          <p:cNvSpPr/>
          <p:nvPr/>
        </p:nvSpPr>
        <p:spPr>
          <a:xfrm>
            <a:off x="1526040" y="1932120"/>
            <a:ext cx="445320" cy="45720"/>
          </a:xfrm>
          <a:custGeom>
            <a:avLst/>
            <a:gdLst/>
            <a:ahLst/>
            <a:cxnLst/>
            <a:rect l="l" t="t" r="r" b="b"/>
            <a:pathLst>
              <a:path w="334" h="38">
                <a:moveTo>
                  <a:pt x="10" y="10"/>
                </a:moveTo>
                <a:lnTo>
                  <a:pt x="10" y="28"/>
                </a:lnTo>
                <a:lnTo>
                  <a:pt x="323" y="28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38"/>
                </a:lnTo>
                <a:lnTo>
                  <a:pt x="0" y="3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233"/>
          <p:cNvSpPr/>
          <p:nvPr/>
        </p:nvSpPr>
        <p:spPr>
          <a:xfrm>
            <a:off x="1526040" y="2190600"/>
            <a:ext cx="445320" cy="31680"/>
          </a:xfrm>
          <a:custGeom>
            <a:avLst/>
            <a:gdLst/>
            <a:ahLst/>
            <a:cxnLst/>
            <a:rect l="l" t="t" r="r" b="b"/>
            <a:pathLst>
              <a:path w="334" h="27">
                <a:moveTo>
                  <a:pt x="10" y="10"/>
                </a:moveTo>
                <a:lnTo>
                  <a:pt x="10" y="17"/>
                </a:lnTo>
                <a:lnTo>
                  <a:pt x="323" y="17"/>
                </a:lnTo>
                <a:lnTo>
                  <a:pt x="3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4" y="0"/>
                </a:lnTo>
                <a:lnTo>
                  <a:pt x="334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234"/>
          <p:cNvSpPr/>
          <p:nvPr/>
        </p:nvSpPr>
        <p:spPr>
          <a:xfrm>
            <a:off x="1742040" y="2218680"/>
            <a:ext cx="12240" cy="52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235"/>
          <p:cNvSpPr/>
          <p:nvPr/>
        </p:nvSpPr>
        <p:spPr>
          <a:xfrm>
            <a:off x="1637280" y="2213640"/>
            <a:ext cx="53640" cy="612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34" y="0"/>
                </a:moveTo>
                <a:lnTo>
                  <a:pt x="42" y="8"/>
                </a:lnTo>
                <a:lnTo>
                  <a:pt x="8" y="50"/>
                </a:lnTo>
                <a:lnTo>
                  <a:pt x="0" y="44"/>
                </a:lnTo>
                <a:lnTo>
                  <a:pt x="34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236"/>
          <p:cNvSpPr/>
          <p:nvPr/>
        </p:nvSpPr>
        <p:spPr>
          <a:xfrm>
            <a:off x="1806480" y="2213640"/>
            <a:ext cx="53640" cy="61200"/>
          </a:xfrm>
          <a:custGeom>
            <a:avLst/>
            <a:gdLst/>
            <a:ahLst/>
            <a:cxnLst/>
            <a:rect l="l" t="t" r="r" b="b"/>
            <a:pathLst>
              <a:path w="42" h="50">
                <a:moveTo>
                  <a:pt x="8" y="0"/>
                </a:moveTo>
                <a:lnTo>
                  <a:pt x="42" y="44"/>
                </a:lnTo>
                <a:lnTo>
                  <a:pt x="34" y="50"/>
                </a:lnTo>
                <a:lnTo>
                  <a:pt x="0" y="8"/>
                </a:lnTo>
                <a:lnTo>
                  <a:pt x="8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CustomShape 237"/>
          <p:cNvSpPr/>
          <p:nvPr/>
        </p:nvSpPr>
        <p:spPr>
          <a:xfrm>
            <a:off x="1573200" y="2107800"/>
            <a:ext cx="41760" cy="57240"/>
          </a:xfrm>
          <a:custGeom>
            <a:avLst/>
            <a:gdLst/>
            <a:ahLst/>
            <a:cxnLst/>
            <a:rect l="l" t="t" r="r" b="b"/>
            <a:pathLst>
              <a:path w="33" h="47">
                <a:moveTo>
                  <a:pt x="10" y="9"/>
                </a:moveTo>
                <a:lnTo>
                  <a:pt x="10" y="37"/>
                </a:lnTo>
                <a:lnTo>
                  <a:pt x="22" y="37"/>
                </a:lnTo>
                <a:lnTo>
                  <a:pt x="22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47"/>
                </a:lnTo>
                <a:lnTo>
                  <a:pt x="0" y="4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CustomShape 238"/>
          <p:cNvSpPr/>
          <p:nvPr/>
        </p:nvSpPr>
        <p:spPr>
          <a:xfrm>
            <a:off x="1603800" y="2059560"/>
            <a:ext cx="41760" cy="10584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1" y="10"/>
                </a:moveTo>
                <a:lnTo>
                  <a:pt x="11" y="75"/>
                </a:lnTo>
                <a:lnTo>
                  <a:pt x="23" y="75"/>
                </a:lnTo>
                <a:lnTo>
                  <a:pt x="23" y="10"/>
                </a:lnTo>
                <a:lnTo>
                  <a:pt x="11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239"/>
          <p:cNvSpPr/>
          <p:nvPr/>
        </p:nvSpPr>
        <p:spPr>
          <a:xfrm>
            <a:off x="1636200" y="2085120"/>
            <a:ext cx="41760" cy="80280"/>
          </a:xfrm>
          <a:custGeom>
            <a:avLst/>
            <a:gdLst/>
            <a:ahLst/>
            <a:cxnLst/>
            <a:rect l="l" t="t" r="r" b="b"/>
            <a:pathLst>
              <a:path w="33" h="65">
                <a:moveTo>
                  <a:pt x="10" y="11"/>
                </a:moveTo>
                <a:lnTo>
                  <a:pt x="10" y="55"/>
                </a:lnTo>
                <a:lnTo>
                  <a:pt x="23" y="55"/>
                </a:lnTo>
                <a:lnTo>
                  <a:pt x="23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65"/>
                </a:lnTo>
                <a:lnTo>
                  <a:pt x="0" y="6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240"/>
          <p:cNvSpPr/>
          <p:nvPr/>
        </p:nvSpPr>
        <p:spPr>
          <a:xfrm>
            <a:off x="1695240" y="2126880"/>
            <a:ext cx="41760" cy="38160"/>
          </a:xfrm>
          <a:custGeom>
            <a:avLst/>
            <a:gdLst/>
            <a:ahLst/>
            <a:cxnLst/>
            <a:rect l="l" t="t" r="r" b="b"/>
            <a:pathLst>
              <a:path w="33" h="32">
                <a:moveTo>
                  <a:pt x="11" y="11"/>
                </a:moveTo>
                <a:lnTo>
                  <a:pt x="11" y="22"/>
                </a:lnTo>
                <a:lnTo>
                  <a:pt x="23" y="22"/>
                </a:lnTo>
                <a:lnTo>
                  <a:pt x="23" y="11"/>
                </a:lnTo>
                <a:lnTo>
                  <a:pt x="11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241"/>
          <p:cNvSpPr/>
          <p:nvPr/>
        </p:nvSpPr>
        <p:spPr>
          <a:xfrm>
            <a:off x="1727280" y="2096640"/>
            <a:ext cx="41760" cy="68760"/>
          </a:xfrm>
          <a:custGeom>
            <a:avLst/>
            <a:gdLst/>
            <a:ahLst/>
            <a:cxnLst/>
            <a:rect l="l" t="t" r="r" b="b"/>
            <a:pathLst>
              <a:path w="33" h="56">
                <a:moveTo>
                  <a:pt x="10" y="10"/>
                </a:moveTo>
                <a:lnTo>
                  <a:pt x="10" y="46"/>
                </a:lnTo>
                <a:lnTo>
                  <a:pt x="23" y="46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242"/>
          <p:cNvSpPr/>
          <p:nvPr/>
        </p:nvSpPr>
        <p:spPr>
          <a:xfrm>
            <a:off x="1759320" y="2059560"/>
            <a:ext cx="41760" cy="105840"/>
          </a:xfrm>
          <a:custGeom>
            <a:avLst/>
            <a:gdLst/>
            <a:ahLst/>
            <a:cxnLst/>
            <a:rect l="l" t="t" r="r" b="b"/>
            <a:pathLst>
              <a:path w="33" h="85">
                <a:moveTo>
                  <a:pt x="10" y="10"/>
                </a:moveTo>
                <a:lnTo>
                  <a:pt x="10" y="75"/>
                </a:lnTo>
                <a:lnTo>
                  <a:pt x="22" y="75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243"/>
          <p:cNvSpPr/>
          <p:nvPr/>
        </p:nvSpPr>
        <p:spPr>
          <a:xfrm>
            <a:off x="1818360" y="2094120"/>
            <a:ext cx="41760" cy="71280"/>
          </a:xfrm>
          <a:custGeom>
            <a:avLst/>
            <a:gdLst/>
            <a:ahLst/>
            <a:cxnLst/>
            <a:rect l="l" t="t" r="r" b="b"/>
            <a:pathLst>
              <a:path w="33" h="58">
                <a:moveTo>
                  <a:pt x="10" y="10"/>
                </a:moveTo>
                <a:lnTo>
                  <a:pt x="10" y="48"/>
                </a:lnTo>
                <a:lnTo>
                  <a:pt x="23" y="48"/>
                </a:lnTo>
                <a:lnTo>
                  <a:pt x="23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58"/>
                </a:lnTo>
                <a:lnTo>
                  <a:pt x="0" y="5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244"/>
          <p:cNvSpPr/>
          <p:nvPr/>
        </p:nvSpPr>
        <p:spPr>
          <a:xfrm>
            <a:off x="1850760" y="2123280"/>
            <a:ext cx="41760" cy="42120"/>
          </a:xfrm>
          <a:custGeom>
            <a:avLst/>
            <a:gdLst/>
            <a:ahLst/>
            <a:cxnLst/>
            <a:rect l="l" t="t" r="r" b="b"/>
            <a:pathLst>
              <a:path w="33" h="35">
                <a:moveTo>
                  <a:pt x="10" y="11"/>
                </a:moveTo>
                <a:lnTo>
                  <a:pt x="10" y="25"/>
                </a:lnTo>
                <a:lnTo>
                  <a:pt x="22" y="25"/>
                </a:lnTo>
                <a:lnTo>
                  <a:pt x="22" y="11"/>
                </a:lnTo>
                <a:lnTo>
                  <a:pt x="10" y="11"/>
                </a:lnTo>
                <a:close/>
                <a:moveTo>
                  <a:pt x="0" y="0"/>
                </a:moveTo>
                <a:lnTo>
                  <a:pt x="33" y="0"/>
                </a:lnTo>
                <a:lnTo>
                  <a:pt x="33" y="35"/>
                </a:lnTo>
                <a:lnTo>
                  <a:pt x="0" y="35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245"/>
          <p:cNvSpPr/>
          <p:nvPr/>
        </p:nvSpPr>
        <p:spPr>
          <a:xfrm>
            <a:off x="1882800" y="2050560"/>
            <a:ext cx="38880" cy="114480"/>
          </a:xfrm>
          <a:custGeom>
            <a:avLst/>
            <a:gdLst/>
            <a:ahLst/>
            <a:cxnLst/>
            <a:rect l="l" t="t" r="r" b="b"/>
            <a:pathLst>
              <a:path w="31" h="92">
                <a:moveTo>
                  <a:pt x="10" y="10"/>
                </a:moveTo>
                <a:lnTo>
                  <a:pt x="10" y="82"/>
                </a:lnTo>
                <a:lnTo>
                  <a:pt x="22" y="82"/>
                </a:lnTo>
                <a:lnTo>
                  <a:pt x="2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92"/>
                </a:lnTo>
                <a:lnTo>
                  <a:pt x="0" y="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246"/>
          <p:cNvSpPr/>
          <p:nvPr/>
        </p:nvSpPr>
        <p:spPr>
          <a:xfrm>
            <a:off x="1577160" y="2006280"/>
            <a:ext cx="103320" cy="1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247"/>
          <p:cNvSpPr/>
          <p:nvPr/>
        </p:nvSpPr>
        <p:spPr>
          <a:xfrm>
            <a:off x="1577160" y="2030400"/>
            <a:ext cx="40320" cy="1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248"/>
          <p:cNvSpPr/>
          <p:nvPr/>
        </p:nvSpPr>
        <p:spPr>
          <a:xfrm rot="10800000">
            <a:off x="25458120" y="22687560"/>
            <a:ext cx="3286440" cy="2822400"/>
          </a:xfrm>
          <a:prstGeom prst="curvedConnector3">
            <a:avLst>
              <a:gd name="adj1" fmla="val 44191"/>
            </a:avLst>
          </a:prstGeom>
          <a:noFill/>
          <a:ln w="50760">
            <a:solidFill>
              <a:schemeClr val="tx2">
                <a:lumMod val="50000"/>
              </a:schemeClr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CustomShape 249"/>
          <p:cNvSpPr/>
          <p:nvPr/>
        </p:nvSpPr>
        <p:spPr>
          <a:xfrm rot="10800000" flipV="1">
            <a:off x="24352920" y="17541360"/>
            <a:ext cx="2522160" cy="1976400"/>
          </a:xfrm>
          <a:prstGeom prst="curvedConnector3">
            <a:avLst>
              <a:gd name="adj1" fmla="val 75946"/>
            </a:avLst>
          </a:prstGeom>
          <a:noFill/>
          <a:ln w="50760">
            <a:solidFill>
              <a:schemeClr val="tx2">
                <a:lumMod val="50000"/>
              </a:schemeClr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5" name="CustomShape 250"/>
          <p:cNvSpPr/>
          <p:nvPr/>
        </p:nvSpPr>
        <p:spPr>
          <a:xfrm>
            <a:off x="5291280" y="1815840"/>
            <a:ext cx="485280" cy="53352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251"/>
          <p:cNvSpPr/>
          <p:nvPr/>
        </p:nvSpPr>
        <p:spPr>
          <a:xfrm rot="10800000">
            <a:off x="6265440" y="3027600"/>
            <a:ext cx="137160" cy="11160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252"/>
          <p:cNvSpPr/>
          <p:nvPr/>
        </p:nvSpPr>
        <p:spPr>
          <a:xfrm rot="10800000">
            <a:off x="7224480" y="2276640"/>
            <a:ext cx="26460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CustomShape 253"/>
          <p:cNvSpPr/>
          <p:nvPr/>
        </p:nvSpPr>
        <p:spPr>
          <a:xfrm rot="10800000">
            <a:off x="6872400" y="2252520"/>
            <a:ext cx="205920" cy="158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254"/>
          <p:cNvSpPr/>
          <p:nvPr/>
        </p:nvSpPr>
        <p:spPr>
          <a:xfrm rot="10800000">
            <a:off x="7224480" y="2198160"/>
            <a:ext cx="264600" cy="158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255"/>
          <p:cNvSpPr/>
          <p:nvPr/>
        </p:nvSpPr>
        <p:spPr>
          <a:xfrm rot="10800000">
            <a:off x="6872400" y="2151000"/>
            <a:ext cx="20592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256"/>
          <p:cNvSpPr/>
          <p:nvPr/>
        </p:nvSpPr>
        <p:spPr>
          <a:xfrm rot="10800000">
            <a:off x="7224480" y="2094480"/>
            <a:ext cx="26460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257"/>
          <p:cNvSpPr/>
          <p:nvPr/>
        </p:nvSpPr>
        <p:spPr>
          <a:xfrm rot="10800000">
            <a:off x="6872400" y="2058120"/>
            <a:ext cx="20592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CustomShape 258"/>
          <p:cNvSpPr/>
          <p:nvPr/>
        </p:nvSpPr>
        <p:spPr>
          <a:xfrm rot="10800000">
            <a:off x="6082560" y="2312640"/>
            <a:ext cx="60120" cy="5040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259"/>
          <p:cNvSpPr/>
          <p:nvPr/>
        </p:nvSpPr>
        <p:spPr>
          <a:xfrm rot="10800000">
            <a:off x="6957360" y="2614680"/>
            <a:ext cx="205920" cy="5220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260"/>
          <p:cNvSpPr/>
          <p:nvPr/>
        </p:nvSpPr>
        <p:spPr>
          <a:xfrm rot="10800000">
            <a:off x="6091560" y="2504880"/>
            <a:ext cx="62280" cy="5040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261"/>
          <p:cNvSpPr/>
          <p:nvPr/>
        </p:nvSpPr>
        <p:spPr>
          <a:xfrm rot="16200000">
            <a:off x="5643720" y="2052360"/>
            <a:ext cx="65160" cy="4824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262"/>
          <p:cNvSpPr/>
          <p:nvPr/>
        </p:nvSpPr>
        <p:spPr>
          <a:xfrm>
            <a:off x="5814360" y="1806840"/>
            <a:ext cx="485280" cy="533520"/>
          </a:xfrm>
          <a:custGeom>
            <a:avLst/>
            <a:gdLst/>
            <a:ahLst/>
            <a:cxnLst/>
            <a:rect l="l" t="t" r="r" b="b"/>
            <a:pathLst>
              <a:path w="241" h="324">
                <a:moveTo>
                  <a:pt x="10" y="9"/>
                </a:moveTo>
                <a:lnTo>
                  <a:pt x="10" y="314"/>
                </a:lnTo>
                <a:lnTo>
                  <a:pt x="230" y="314"/>
                </a:lnTo>
                <a:lnTo>
                  <a:pt x="230" y="68"/>
                </a:lnTo>
                <a:lnTo>
                  <a:pt x="173" y="9"/>
                </a:lnTo>
                <a:lnTo>
                  <a:pt x="10" y="9"/>
                </a:lnTo>
                <a:close/>
                <a:moveTo>
                  <a:pt x="0" y="0"/>
                </a:moveTo>
                <a:lnTo>
                  <a:pt x="177" y="0"/>
                </a:lnTo>
                <a:lnTo>
                  <a:pt x="241" y="62"/>
                </a:lnTo>
                <a:lnTo>
                  <a:pt x="241" y="324"/>
                </a:lnTo>
                <a:lnTo>
                  <a:pt x="0" y="324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263"/>
          <p:cNvSpPr/>
          <p:nvPr/>
        </p:nvSpPr>
        <p:spPr>
          <a:xfrm rot="10800000">
            <a:off x="6788520" y="3018240"/>
            <a:ext cx="137160" cy="111600"/>
          </a:xfrm>
          <a:custGeom>
            <a:avLst/>
            <a:gdLst/>
            <a:ahLst/>
            <a:cxnLst/>
            <a:rect l="l" t="t" r="r" b="b"/>
            <a:pathLst>
              <a:path w="69" h="69">
                <a:moveTo>
                  <a:pt x="10" y="15"/>
                </a:moveTo>
                <a:lnTo>
                  <a:pt x="10" y="59"/>
                </a:lnTo>
                <a:lnTo>
                  <a:pt x="53" y="59"/>
                </a:lnTo>
                <a:lnTo>
                  <a:pt x="10" y="15"/>
                </a:lnTo>
                <a:close/>
                <a:moveTo>
                  <a:pt x="8" y="0"/>
                </a:moveTo>
                <a:lnTo>
                  <a:pt x="69" y="60"/>
                </a:lnTo>
                <a:lnTo>
                  <a:pt x="66" y="69"/>
                </a:lnTo>
                <a:lnTo>
                  <a:pt x="5" y="69"/>
                </a:lnTo>
                <a:lnTo>
                  <a:pt x="0" y="65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264"/>
          <p:cNvSpPr/>
          <p:nvPr/>
        </p:nvSpPr>
        <p:spPr>
          <a:xfrm rot="10800000">
            <a:off x="7747560" y="2267640"/>
            <a:ext cx="26460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CustomShape 265"/>
          <p:cNvSpPr/>
          <p:nvPr/>
        </p:nvSpPr>
        <p:spPr>
          <a:xfrm rot="10800000">
            <a:off x="7395480" y="2243520"/>
            <a:ext cx="205920" cy="158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266"/>
          <p:cNvSpPr/>
          <p:nvPr/>
        </p:nvSpPr>
        <p:spPr>
          <a:xfrm rot="10800000">
            <a:off x="7747560" y="2188800"/>
            <a:ext cx="264600" cy="158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267"/>
          <p:cNvSpPr/>
          <p:nvPr/>
        </p:nvSpPr>
        <p:spPr>
          <a:xfrm rot="10800000">
            <a:off x="7395480" y="2141640"/>
            <a:ext cx="20592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268"/>
          <p:cNvSpPr/>
          <p:nvPr/>
        </p:nvSpPr>
        <p:spPr>
          <a:xfrm rot="10800000">
            <a:off x="7747560" y="2085480"/>
            <a:ext cx="26460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CustomShape 269"/>
          <p:cNvSpPr/>
          <p:nvPr/>
        </p:nvSpPr>
        <p:spPr>
          <a:xfrm rot="10800000">
            <a:off x="7395480" y="2049120"/>
            <a:ext cx="205920" cy="14040"/>
          </a:xfrm>
          <a:prstGeom prst="rect">
            <a:avLst/>
          </a:pr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CustomShape 270"/>
          <p:cNvSpPr/>
          <p:nvPr/>
        </p:nvSpPr>
        <p:spPr>
          <a:xfrm rot="10800000">
            <a:off x="6605640" y="2303640"/>
            <a:ext cx="60120" cy="50400"/>
          </a:xfrm>
          <a:custGeom>
            <a:avLst/>
            <a:gdLst/>
            <a:ahLst/>
            <a:cxnLst/>
            <a:rect l="l" t="t" r="r" b="b"/>
            <a:pathLst>
              <a:path w="31" h="32">
                <a:moveTo>
                  <a:pt x="10" y="10"/>
                </a:moveTo>
                <a:lnTo>
                  <a:pt x="10" y="22"/>
                </a:lnTo>
                <a:lnTo>
                  <a:pt x="21" y="22"/>
                </a:lnTo>
                <a:lnTo>
                  <a:pt x="21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31" y="0"/>
                </a:lnTo>
                <a:lnTo>
                  <a:pt x="31" y="32"/>
                </a:lnTo>
                <a:lnTo>
                  <a:pt x="0" y="32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271"/>
          <p:cNvSpPr/>
          <p:nvPr/>
        </p:nvSpPr>
        <p:spPr>
          <a:xfrm rot="10800000">
            <a:off x="7480440" y="2605680"/>
            <a:ext cx="205920" cy="52200"/>
          </a:xfrm>
          <a:custGeom>
            <a:avLst/>
            <a:gdLst/>
            <a:ahLst/>
            <a:cxnLst/>
            <a:rect l="l" t="t" r="r" b="b"/>
            <a:pathLst>
              <a:path w="103" h="33">
                <a:moveTo>
                  <a:pt x="10" y="10"/>
                </a:moveTo>
                <a:lnTo>
                  <a:pt x="10" y="22"/>
                </a:lnTo>
                <a:lnTo>
                  <a:pt x="92" y="22"/>
                </a:lnTo>
                <a:lnTo>
                  <a:pt x="92" y="10"/>
                </a:lnTo>
                <a:lnTo>
                  <a:pt x="10" y="10"/>
                </a:lnTo>
                <a:close/>
                <a:moveTo>
                  <a:pt x="0" y="0"/>
                </a:moveTo>
                <a:lnTo>
                  <a:pt x="103" y="0"/>
                </a:lnTo>
                <a:lnTo>
                  <a:pt x="103" y="33"/>
                </a:lnTo>
                <a:lnTo>
                  <a:pt x="0" y="33"/>
                </a:lnTo>
                <a:lnTo>
                  <a:pt x="0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272"/>
          <p:cNvSpPr/>
          <p:nvPr/>
        </p:nvSpPr>
        <p:spPr>
          <a:xfrm rot="10800000">
            <a:off x="6614640" y="2495520"/>
            <a:ext cx="62280" cy="5040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7"/>
                </a:lnTo>
                <a:lnTo>
                  <a:pt x="12" y="32"/>
                </a:lnTo>
                <a:lnTo>
                  <a:pt x="0" y="21"/>
                </a:lnTo>
                <a:lnTo>
                  <a:pt x="7" y="14"/>
                </a:lnTo>
                <a:lnTo>
                  <a:pt x="10" y="17"/>
                </a:lnTo>
                <a:lnTo>
                  <a:pt x="24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273"/>
          <p:cNvSpPr/>
          <p:nvPr/>
        </p:nvSpPr>
        <p:spPr>
          <a:xfrm rot="16200000">
            <a:off x="6166800" y="2043360"/>
            <a:ext cx="65160" cy="48240"/>
          </a:xfrm>
          <a:custGeom>
            <a:avLst/>
            <a:gdLst/>
            <a:ahLst/>
            <a:cxnLst/>
            <a:rect l="l" t="t" r="r" b="b"/>
            <a:pathLst>
              <a:path w="32" h="32">
                <a:moveTo>
                  <a:pt x="24" y="0"/>
                </a:moveTo>
                <a:lnTo>
                  <a:pt x="32" y="6"/>
                </a:lnTo>
                <a:lnTo>
                  <a:pt x="12" y="32"/>
                </a:lnTo>
                <a:lnTo>
                  <a:pt x="0" y="22"/>
                </a:lnTo>
                <a:lnTo>
                  <a:pt x="7" y="13"/>
                </a:lnTo>
                <a:lnTo>
                  <a:pt x="10" y="18"/>
                </a:lnTo>
                <a:lnTo>
                  <a:pt x="24" y="0"/>
                </a:lnTo>
                <a:close/>
              </a:path>
            </a:pathLst>
          </a:custGeom>
          <a:solidFill>
            <a:srgbClr val="D8706D"/>
          </a:solidFill>
          <a:ln>
            <a:solidFill>
              <a:srgbClr val="D8706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274"/>
          <p:cNvSpPr/>
          <p:nvPr/>
        </p:nvSpPr>
        <p:spPr>
          <a:xfrm rot="10800000" flipV="1">
            <a:off x="18689040" y="3102840"/>
            <a:ext cx="2372040" cy="20232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FF0000"/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0" name="CustomShape 275"/>
          <p:cNvSpPr/>
          <p:nvPr/>
        </p:nvSpPr>
        <p:spPr>
          <a:xfrm rot="5400000">
            <a:off x="4362840" y="2886480"/>
            <a:ext cx="1881000" cy="102096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FF0000"/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1" name="CustomShape 276"/>
          <p:cNvSpPr/>
          <p:nvPr/>
        </p:nvSpPr>
        <p:spPr>
          <a:xfrm>
            <a:off x="6482520" y="1651320"/>
            <a:ext cx="3423240" cy="99360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FF0000"/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2" name="CustomShape 277"/>
          <p:cNvSpPr/>
          <p:nvPr/>
        </p:nvSpPr>
        <p:spPr>
          <a:xfrm rot="10800000" flipV="1">
            <a:off x="10296720" y="5966280"/>
            <a:ext cx="925560" cy="54324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chemeClr val="accent1">
                <a:lumMod val="75000"/>
              </a:schemeClr>
            </a:solidFill>
            <a:custDash>
              <a:ds d="300000" sp="100000"/>
            </a:custDash>
            <a:round/>
            <a:head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3" name="CustomShape 278"/>
          <p:cNvSpPr/>
          <p:nvPr/>
        </p:nvSpPr>
        <p:spPr>
          <a:xfrm>
            <a:off x="7962480" y="3207960"/>
            <a:ext cx="23040" cy="107280"/>
          </a:xfrm>
          <a:custGeom>
            <a:avLst/>
            <a:gdLst/>
            <a:ahLst/>
            <a:cxnLst/>
            <a:rect l="l" t="t" r="r" b="b"/>
            <a:pathLst>
              <a:path w="25" h="105">
                <a:moveTo>
                  <a:pt x="12" y="0"/>
                </a:moveTo>
                <a:lnTo>
                  <a:pt x="18" y="1"/>
                </a:lnTo>
                <a:lnTo>
                  <a:pt x="21" y="3"/>
                </a:lnTo>
                <a:lnTo>
                  <a:pt x="23" y="6"/>
                </a:lnTo>
                <a:lnTo>
                  <a:pt x="25" y="12"/>
                </a:lnTo>
                <a:lnTo>
                  <a:pt x="25" y="93"/>
                </a:lnTo>
                <a:lnTo>
                  <a:pt x="23" y="98"/>
                </a:lnTo>
                <a:lnTo>
                  <a:pt x="21" y="101"/>
                </a:lnTo>
                <a:lnTo>
                  <a:pt x="18" y="103"/>
                </a:lnTo>
                <a:lnTo>
                  <a:pt x="12" y="105"/>
                </a:lnTo>
                <a:lnTo>
                  <a:pt x="7" y="103"/>
                </a:lnTo>
                <a:lnTo>
                  <a:pt x="4" y="101"/>
                </a:lnTo>
                <a:lnTo>
                  <a:pt x="2" y="98"/>
                </a:lnTo>
                <a:lnTo>
                  <a:pt x="0" y="93"/>
                </a:lnTo>
                <a:lnTo>
                  <a:pt x="0" y="12"/>
                </a:lnTo>
                <a:lnTo>
                  <a:pt x="2" y="6"/>
                </a:lnTo>
                <a:lnTo>
                  <a:pt x="4" y="3"/>
                </a:lnTo>
                <a:lnTo>
                  <a:pt x="7" y="1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4" name="CustomShape 279"/>
          <p:cNvSpPr/>
          <p:nvPr/>
        </p:nvSpPr>
        <p:spPr>
          <a:xfrm>
            <a:off x="7917840" y="3250080"/>
            <a:ext cx="110160" cy="22680"/>
          </a:xfrm>
          <a:custGeom>
            <a:avLst/>
            <a:gdLst/>
            <a:ahLst/>
            <a:cxnLst/>
            <a:rect l="l" t="t" r="r" b="b"/>
            <a:pathLst>
              <a:path w="105" h="22">
                <a:moveTo>
                  <a:pt x="12" y="0"/>
                </a:moveTo>
                <a:lnTo>
                  <a:pt x="95" y="0"/>
                </a:lnTo>
                <a:lnTo>
                  <a:pt x="102" y="3"/>
                </a:lnTo>
                <a:lnTo>
                  <a:pt x="104" y="7"/>
                </a:lnTo>
                <a:lnTo>
                  <a:pt x="105" y="12"/>
                </a:lnTo>
                <a:lnTo>
                  <a:pt x="102" y="19"/>
                </a:lnTo>
                <a:lnTo>
                  <a:pt x="95" y="22"/>
                </a:lnTo>
                <a:lnTo>
                  <a:pt x="12" y="22"/>
                </a:lnTo>
                <a:lnTo>
                  <a:pt x="7" y="21"/>
                </a:lnTo>
                <a:lnTo>
                  <a:pt x="3" y="19"/>
                </a:lnTo>
                <a:lnTo>
                  <a:pt x="0" y="12"/>
                </a:lnTo>
                <a:lnTo>
                  <a:pt x="2" y="7"/>
                </a:lnTo>
                <a:lnTo>
                  <a:pt x="3" y="3"/>
                </a:lnTo>
                <a:lnTo>
                  <a:pt x="7" y="2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280"/>
          <p:cNvSpPr/>
          <p:nvPr/>
        </p:nvSpPr>
        <p:spPr>
          <a:xfrm>
            <a:off x="7832880" y="3157200"/>
            <a:ext cx="282600" cy="139320"/>
          </a:xfrm>
          <a:custGeom>
            <a:avLst/>
            <a:gdLst/>
            <a:ahLst/>
            <a:cxnLst/>
            <a:rect l="l" t="t" r="r" b="b"/>
            <a:pathLst>
              <a:path w="267" h="133">
                <a:moveTo>
                  <a:pt x="134" y="0"/>
                </a:moveTo>
                <a:lnTo>
                  <a:pt x="167" y="2"/>
                </a:lnTo>
                <a:lnTo>
                  <a:pt x="198" y="9"/>
                </a:lnTo>
                <a:lnTo>
                  <a:pt x="226" y="17"/>
                </a:lnTo>
                <a:lnTo>
                  <a:pt x="248" y="26"/>
                </a:lnTo>
                <a:lnTo>
                  <a:pt x="262" y="38"/>
                </a:lnTo>
                <a:lnTo>
                  <a:pt x="266" y="43"/>
                </a:lnTo>
                <a:lnTo>
                  <a:pt x="267" y="48"/>
                </a:lnTo>
                <a:lnTo>
                  <a:pt x="267" y="53"/>
                </a:lnTo>
                <a:lnTo>
                  <a:pt x="261" y="122"/>
                </a:lnTo>
                <a:lnTo>
                  <a:pt x="259" y="126"/>
                </a:lnTo>
                <a:lnTo>
                  <a:pt x="255" y="129"/>
                </a:lnTo>
                <a:lnTo>
                  <a:pt x="248" y="133"/>
                </a:lnTo>
                <a:lnTo>
                  <a:pt x="247" y="133"/>
                </a:lnTo>
                <a:lnTo>
                  <a:pt x="243" y="131"/>
                </a:lnTo>
                <a:lnTo>
                  <a:pt x="240" y="128"/>
                </a:lnTo>
                <a:lnTo>
                  <a:pt x="238" y="124"/>
                </a:lnTo>
                <a:lnTo>
                  <a:pt x="236" y="119"/>
                </a:lnTo>
                <a:lnTo>
                  <a:pt x="245" y="53"/>
                </a:lnTo>
                <a:lnTo>
                  <a:pt x="235" y="47"/>
                </a:lnTo>
                <a:lnTo>
                  <a:pt x="217" y="40"/>
                </a:lnTo>
                <a:lnTo>
                  <a:pt x="193" y="31"/>
                </a:lnTo>
                <a:lnTo>
                  <a:pt x="166" y="24"/>
                </a:lnTo>
                <a:lnTo>
                  <a:pt x="134" y="22"/>
                </a:lnTo>
                <a:lnTo>
                  <a:pt x="103" y="24"/>
                </a:lnTo>
                <a:lnTo>
                  <a:pt x="76" y="31"/>
                </a:lnTo>
                <a:lnTo>
                  <a:pt x="52" y="40"/>
                </a:lnTo>
                <a:lnTo>
                  <a:pt x="34" y="47"/>
                </a:lnTo>
                <a:lnTo>
                  <a:pt x="24" y="53"/>
                </a:lnTo>
                <a:lnTo>
                  <a:pt x="31" y="119"/>
                </a:lnTo>
                <a:lnTo>
                  <a:pt x="31" y="124"/>
                </a:lnTo>
                <a:lnTo>
                  <a:pt x="29" y="128"/>
                </a:lnTo>
                <a:lnTo>
                  <a:pt x="26" y="131"/>
                </a:lnTo>
                <a:lnTo>
                  <a:pt x="21" y="133"/>
                </a:lnTo>
                <a:lnTo>
                  <a:pt x="17" y="131"/>
                </a:lnTo>
                <a:lnTo>
                  <a:pt x="12" y="129"/>
                </a:lnTo>
                <a:lnTo>
                  <a:pt x="8" y="122"/>
                </a:lnTo>
                <a:lnTo>
                  <a:pt x="0" y="53"/>
                </a:lnTo>
                <a:lnTo>
                  <a:pt x="0" y="48"/>
                </a:lnTo>
                <a:lnTo>
                  <a:pt x="7" y="38"/>
                </a:lnTo>
                <a:lnTo>
                  <a:pt x="21" y="26"/>
                </a:lnTo>
                <a:lnTo>
                  <a:pt x="43" y="17"/>
                </a:lnTo>
                <a:lnTo>
                  <a:pt x="71" y="9"/>
                </a:lnTo>
                <a:lnTo>
                  <a:pt x="102" y="2"/>
                </a:lnTo>
                <a:lnTo>
                  <a:pt x="13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CustomShape 281"/>
          <p:cNvSpPr/>
          <p:nvPr/>
        </p:nvSpPr>
        <p:spPr>
          <a:xfrm>
            <a:off x="7677360" y="3575880"/>
            <a:ext cx="595080" cy="179280"/>
          </a:xfrm>
          <a:custGeom>
            <a:avLst/>
            <a:gdLst/>
            <a:ahLst/>
            <a:cxnLst/>
            <a:rect l="l" t="t" r="r" b="b"/>
            <a:pathLst>
              <a:path w="563" h="171">
                <a:moveTo>
                  <a:pt x="185" y="0"/>
                </a:moveTo>
                <a:lnTo>
                  <a:pt x="195" y="0"/>
                </a:lnTo>
                <a:lnTo>
                  <a:pt x="199" y="2"/>
                </a:lnTo>
                <a:lnTo>
                  <a:pt x="202" y="9"/>
                </a:lnTo>
                <a:lnTo>
                  <a:pt x="212" y="42"/>
                </a:lnTo>
                <a:lnTo>
                  <a:pt x="226" y="69"/>
                </a:lnTo>
                <a:lnTo>
                  <a:pt x="243" y="90"/>
                </a:lnTo>
                <a:lnTo>
                  <a:pt x="261" y="102"/>
                </a:lnTo>
                <a:lnTo>
                  <a:pt x="281" y="107"/>
                </a:lnTo>
                <a:lnTo>
                  <a:pt x="300" y="102"/>
                </a:lnTo>
                <a:lnTo>
                  <a:pt x="318" y="90"/>
                </a:lnTo>
                <a:lnTo>
                  <a:pt x="335" y="69"/>
                </a:lnTo>
                <a:lnTo>
                  <a:pt x="349" y="42"/>
                </a:lnTo>
                <a:lnTo>
                  <a:pt x="359" y="9"/>
                </a:lnTo>
                <a:lnTo>
                  <a:pt x="361" y="4"/>
                </a:lnTo>
                <a:lnTo>
                  <a:pt x="368" y="0"/>
                </a:lnTo>
                <a:lnTo>
                  <a:pt x="375" y="0"/>
                </a:lnTo>
                <a:lnTo>
                  <a:pt x="378" y="2"/>
                </a:lnTo>
                <a:lnTo>
                  <a:pt x="395" y="9"/>
                </a:lnTo>
                <a:lnTo>
                  <a:pt x="420" y="16"/>
                </a:lnTo>
                <a:lnTo>
                  <a:pt x="478" y="30"/>
                </a:lnTo>
                <a:lnTo>
                  <a:pt x="502" y="33"/>
                </a:lnTo>
                <a:lnTo>
                  <a:pt x="520" y="38"/>
                </a:lnTo>
                <a:lnTo>
                  <a:pt x="535" y="45"/>
                </a:lnTo>
                <a:lnTo>
                  <a:pt x="549" y="56"/>
                </a:lnTo>
                <a:lnTo>
                  <a:pt x="559" y="69"/>
                </a:lnTo>
                <a:lnTo>
                  <a:pt x="563" y="87"/>
                </a:lnTo>
                <a:lnTo>
                  <a:pt x="563" y="99"/>
                </a:lnTo>
                <a:lnTo>
                  <a:pt x="554" y="163"/>
                </a:lnTo>
                <a:lnTo>
                  <a:pt x="553" y="166"/>
                </a:lnTo>
                <a:lnTo>
                  <a:pt x="549" y="169"/>
                </a:lnTo>
                <a:lnTo>
                  <a:pt x="546" y="171"/>
                </a:lnTo>
                <a:lnTo>
                  <a:pt x="540" y="171"/>
                </a:lnTo>
                <a:lnTo>
                  <a:pt x="534" y="168"/>
                </a:lnTo>
                <a:lnTo>
                  <a:pt x="532" y="163"/>
                </a:lnTo>
                <a:lnTo>
                  <a:pt x="532" y="159"/>
                </a:lnTo>
                <a:lnTo>
                  <a:pt x="540" y="97"/>
                </a:lnTo>
                <a:lnTo>
                  <a:pt x="540" y="87"/>
                </a:lnTo>
                <a:lnTo>
                  <a:pt x="537" y="76"/>
                </a:lnTo>
                <a:lnTo>
                  <a:pt x="527" y="68"/>
                </a:lnTo>
                <a:lnTo>
                  <a:pt x="513" y="61"/>
                </a:lnTo>
                <a:lnTo>
                  <a:pt x="497" y="57"/>
                </a:lnTo>
                <a:lnTo>
                  <a:pt x="480" y="54"/>
                </a:lnTo>
                <a:lnTo>
                  <a:pt x="456" y="49"/>
                </a:lnTo>
                <a:lnTo>
                  <a:pt x="428" y="43"/>
                </a:lnTo>
                <a:lnTo>
                  <a:pt x="402" y="35"/>
                </a:lnTo>
                <a:lnTo>
                  <a:pt x="378" y="26"/>
                </a:lnTo>
                <a:lnTo>
                  <a:pt x="364" y="62"/>
                </a:lnTo>
                <a:lnTo>
                  <a:pt x="347" y="92"/>
                </a:lnTo>
                <a:lnTo>
                  <a:pt x="328" y="112"/>
                </a:lnTo>
                <a:lnTo>
                  <a:pt x="306" y="125"/>
                </a:lnTo>
                <a:lnTo>
                  <a:pt x="281" y="130"/>
                </a:lnTo>
                <a:lnTo>
                  <a:pt x="257" y="125"/>
                </a:lnTo>
                <a:lnTo>
                  <a:pt x="235" y="112"/>
                </a:lnTo>
                <a:lnTo>
                  <a:pt x="214" y="92"/>
                </a:lnTo>
                <a:lnTo>
                  <a:pt x="197" y="62"/>
                </a:lnTo>
                <a:lnTo>
                  <a:pt x="183" y="26"/>
                </a:lnTo>
                <a:lnTo>
                  <a:pt x="161" y="35"/>
                </a:lnTo>
                <a:lnTo>
                  <a:pt x="133" y="43"/>
                </a:lnTo>
                <a:lnTo>
                  <a:pt x="105" y="49"/>
                </a:lnTo>
                <a:lnTo>
                  <a:pt x="81" y="54"/>
                </a:lnTo>
                <a:lnTo>
                  <a:pt x="64" y="57"/>
                </a:lnTo>
                <a:lnTo>
                  <a:pt x="50" y="61"/>
                </a:lnTo>
                <a:lnTo>
                  <a:pt x="36" y="68"/>
                </a:lnTo>
                <a:lnTo>
                  <a:pt x="26" y="76"/>
                </a:lnTo>
                <a:lnTo>
                  <a:pt x="22" y="87"/>
                </a:lnTo>
                <a:lnTo>
                  <a:pt x="22" y="97"/>
                </a:lnTo>
                <a:lnTo>
                  <a:pt x="31" y="159"/>
                </a:lnTo>
                <a:lnTo>
                  <a:pt x="31" y="163"/>
                </a:lnTo>
                <a:lnTo>
                  <a:pt x="29" y="168"/>
                </a:lnTo>
                <a:lnTo>
                  <a:pt x="26" y="169"/>
                </a:lnTo>
                <a:lnTo>
                  <a:pt x="21" y="171"/>
                </a:lnTo>
                <a:lnTo>
                  <a:pt x="17" y="171"/>
                </a:lnTo>
                <a:lnTo>
                  <a:pt x="12" y="169"/>
                </a:lnTo>
                <a:lnTo>
                  <a:pt x="9" y="163"/>
                </a:lnTo>
                <a:lnTo>
                  <a:pt x="0" y="99"/>
                </a:lnTo>
                <a:lnTo>
                  <a:pt x="0" y="87"/>
                </a:lnTo>
                <a:lnTo>
                  <a:pt x="3" y="69"/>
                </a:lnTo>
                <a:lnTo>
                  <a:pt x="14" y="56"/>
                </a:lnTo>
                <a:lnTo>
                  <a:pt x="28" y="45"/>
                </a:lnTo>
                <a:lnTo>
                  <a:pt x="43" y="38"/>
                </a:lnTo>
                <a:lnTo>
                  <a:pt x="60" y="33"/>
                </a:lnTo>
                <a:lnTo>
                  <a:pt x="85" y="30"/>
                </a:lnTo>
                <a:lnTo>
                  <a:pt x="114" y="23"/>
                </a:lnTo>
                <a:lnTo>
                  <a:pt x="142" y="16"/>
                </a:lnTo>
                <a:lnTo>
                  <a:pt x="168" y="9"/>
                </a:lnTo>
                <a:lnTo>
                  <a:pt x="185" y="2"/>
                </a:lnTo>
                <a:lnTo>
                  <a:pt x="185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7" name="CustomShape 282"/>
          <p:cNvSpPr/>
          <p:nvPr/>
        </p:nvSpPr>
        <p:spPr>
          <a:xfrm>
            <a:off x="8062560" y="3732480"/>
            <a:ext cx="105840" cy="22680"/>
          </a:xfrm>
          <a:custGeom>
            <a:avLst/>
            <a:gdLst/>
            <a:ahLst/>
            <a:cxnLst/>
            <a:rect l="l" t="t" r="r" b="b"/>
            <a:pathLst>
              <a:path w="101" h="22">
                <a:moveTo>
                  <a:pt x="10" y="0"/>
                </a:moveTo>
                <a:lnTo>
                  <a:pt x="89" y="0"/>
                </a:lnTo>
                <a:lnTo>
                  <a:pt x="95" y="1"/>
                </a:lnTo>
                <a:lnTo>
                  <a:pt x="98" y="3"/>
                </a:lnTo>
                <a:lnTo>
                  <a:pt x="100" y="7"/>
                </a:lnTo>
                <a:lnTo>
                  <a:pt x="101" y="12"/>
                </a:lnTo>
                <a:lnTo>
                  <a:pt x="98" y="19"/>
                </a:lnTo>
                <a:lnTo>
                  <a:pt x="95" y="20"/>
                </a:lnTo>
                <a:lnTo>
                  <a:pt x="89" y="22"/>
                </a:lnTo>
                <a:lnTo>
                  <a:pt x="10" y="22"/>
                </a:lnTo>
                <a:lnTo>
                  <a:pt x="3" y="19"/>
                </a:lnTo>
                <a:lnTo>
                  <a:pt x="0" y="12"/>
                </a:lnTo>
                <a:lnTo>
                  <a:pt x="1" y="7"/>
                </a:lnTo>
                <a:lnTo>
                  <a:pt x="3" y="3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283"/>
          <p:cNvSpPr/>
          <p:nvPr/>
        </p:nvSpPr>
        <p:spPr>
          <a:xfrm>
            <a:off x="7824240" y="3317760"/>
            <a:ext cx="299520" cy="263880"/>
          </a:xfrm>
          <a:custGeom>
            <a:avLst/>
            <a:gdLst/>
            <a:ahLst/>
            <a:cxnLst/>
            <a:rect l="l" t="t" r="r" b="b"/>
            <a:pathLst>
              <a:path w="285" h="252">
                <a:moveTo>
                  <a:pt x="57" y="22"/>
                </a:moveTo>
                <a:lnTo>
                  <a:pt x="52" y="27"/>
                </a:lnTo>
                <a:lnTo>
                  <a:pt x="50" y="31"/>
                </a:lnTo>
                <a:lnTo>
                  <a:pt x="49" y="41"/>
                </a:lnTo>
                <a:lnTo>
                  <a:pt x="47" y="57"/>
                </a:lnTo>
                <a:lnTo>
                  <a:pt x="47" y="60"/>
                </a:lnTo>
                <a:lnTo>
                  <a:pt x="49" y="64"/>
                </a:lnTo>
                <a:lnTo>
                  <a:pt x="49" y="72"/>
                </a:lnTo>
                <a:lnTo>
                  <a:pt x="47" y="81"/>
                </a:lnTo>
                <a:lnTo>
                  <a:pt x="42" y="88"/>
                </a:lnTo>
                <a:lnTo>
                  <a:pt x="31" y="91"/>
                </a:lnTo>
                <a:lnTo>
                  <a:pt x="28" y="93"/>
                </a:lnTo>
                <a:lnTo>
                  <a:pt x="26" y="97"/>
                </a:lnTo>
                <a:lnTo>
                  <a:pt x="24" y="98"/>
                </a:lnTo>
                <a:lnTo>
                  <a:pt x="24" y="107"/>
                </a:lnTo>
                <a:lnTo>
                  <a:pt x="26" y="122"/>
                </a:lnTo>
                <a:lnTo>
                  <a:pt x="31" y="134"/>
                </a:lnTo>
                <a:lnTo>
                  <a:pt x="38" y="141"/>
                </a:lnTo>
                <a:lnTo>
                  <a:pt x="49" y="141"/>
                </a:lnTo>
                <a:lnTo>
                  <a:pt x="52" y="143"/>
                </a:lnTo>
                <a:lnTo>
                  <a:pt x="55" y="147"/>
                </a:lnTo>
                <a:lnTo>
                  <a:pt x="57" y="150"/>
                </a:lnTo>
                <a:lnTo>
                  <a:pt x="68" y="178"/>
                </a:lnTo>
                <a:lnTo>
                  <a:pt x="81" y="198"/>
                </a:lnTo>
                <a:lnTo>
                  <a:pt x="100" y="216"/>
                </a:lnTo>
                <a:lnTo>
                  <a:pt x="121" y="226"/>
                </a:lnTo>
                <a:lnTo>
                  <a:pt x="143" y="229"/>
                </a:lnTo>
                <a:lnTo>
                  <a:pt x="166" y="226"/>
                </a:lnTo>
                <a:lnTo>
                  <a:pt x="187" y="216"/>
                </a:lnTo>
                <a:lnTo>
                  <a:pt x="206" y="198"/>
                </a:lnTo>
                <a:lnTo>
                  <a:pt x="219" y="178"/>
                </a:lnTo>
                <a:lnTo>
                  <a:pt x="230" y="150"/>
                </a:lnTo>
                <a:lnTo>
                  <a:pt x="232" y="147"/>
                </a:lnTo>
                <a:lnTo>
                  <a:pt x="235" y="143"/>
                </a:lnTo>
                <a:lnTo>
                  <a:pt x="238" y="141"/>
                </a:lnTo>
                <a:lnTo>
                  <a:pt x="244" y="141"/>
                </a:lnTo>
                <a:lnTo>
                  <a:pt x="245" y="143"/>
                </a:lnTo>
                <a:lnTo>
                  <a:pt x="247" y="141"/>
                </a:lnTo>
                <a:lnTo>
                  <a:pt x="251" y="140"/>
                </a:lnTo>
                <a:lnTo>
                  <a:pt x="252" y="138"/>
                </a:lnTo>
                <a:lnTo>
                  <a:pt x="254" y="134"/>
                </a:lnTo>
                <a:lnTo>
                  <a:pt x="257" y="129"/>
                </a:lnTo>
                <a:lnTo>
                  <a:pt x="261" y="122"/>
                </a:lnTo>
                <a:lnTo>
                  <a:pt x="263" y="116"/>
                </a:lnTo>
                <a:lnTo>
                  <a:pt x="263" y="103"/>
                </a:lnTo>
                <a:lnTo>
                  <a:pt x="261" y="100"/>
                </a:lnTo>
                <a:lnTo>
                  <a:pt x="261" y="97"/>
                </a:lnTo>
                <a:lnTo>
                  <a:pt x="259" y="93"/>
                </a:lnTo>
                <a:lnTo>
                  <a:pt x="256" y="91"/>
                </a:lnTo>
                <a:lnTo>
                  <a:pt x="247" y="90"/>
                </a:lnTo>
                <a:lnTo>
                  <a:pt x="242" y="84"/>
                </a:lnTo>
                <a:lnTo>
                  <a:pt x="238" y="78"/>
                </a:lnTo>
                <a:lnTo>
                  <a:pt x="238" y="41"/>
                </a:lnTo>
                <a:lnTo>
                  <a:pt x="235" y="31"/>
                </a:lnTo>
                <a:lnTo>
                  <a:pt x="233" y="27"/>
                </a:lnTo>
                <a:lnTo>
                  <a:pt x="232" y="26"/>
                </a:lnTo>
                <a:lnTo>
                  <a:pt x="232" y="24"/>
                </a:lnTo>
                <a:lnTo>
                  <a:pt x="230" y="24"/>
                </a:lnTo>
                <a:lnTo>
                  <a:pt x="230" y="22"/>
                </a:lnTo>
                <a:lnTo>
                  <a:pt x="225" y="22"/>
                </a:lnTo>
                <a:lnTo>
                  <a:pt x="221" y="24"/>
                </a:lnTo>
                <a:lnTo>
                  <a:pt x="216" y="26"/>
                </a:lnTo>
                <a:lnTo>
                  <a:pt x="211" y="29"/>
                </a:lnTo>
                <a:lnTo>
                  <a:pt x="204" y="34"/>
                </a:lnTo>
                <a:lnTo>
                  <a:pt x="200" y="36"/>
                </a:lnTo>
                <a:lnTo>
                  <a:pt x="199" y="40"/>
                </a:lnTo>
                <a:lnTo>
                  <a:pt x="195" y="41"/>
                </a:lnTo>
                <a:lnTo>
                  <a:pt x="185" y="50"/>
                </a:lnTo>
                <a:lnTo>
                  <a:pt x="175" y="55"/>
                </a:lnTo>
                <a:lnTo>
                  <a:pt x="161" y="59"/>
                </a:lnTo>
                <a:lnTo>
                  <a:pt x="143" y="60"/>
                </a:lnTo>
                <a:lnTo>
                  <a:pt x="126" y="59"/>
                </a:lnTo>
                <a:lnTo>
                  <a:pt x="112" y="55"/>
                </a:lnTo>
                <a:lnTo>
                  <a:pt x="102" y="50"/>
                </a:lnTo>
                <a:lnTo>
                  <a:pt x="92" y="41"/>
                </a:lnTo>
                <a:lnTo>
                  <a:pt x="88" y="40"/>
                </a:lnTo>
                <a:lnTo>
                  <a:pt x="86" y="36"/>
                </a:lnTo>
                <a:lnTo>
                  <a:pt x="83" y="34"/>
                </a:lnTo>
                <a:lnTo>
                  <a:pt x="76" y="29"/>
                </a:lnTo>
                <a:lnTo>
                  <a:pt x="71" y="27"/>
                </a:lnTo>
                <a:lnTo>
                  <a:pt x="68" y="24"/>
                </a:lnTo>
                <a:lnTo>
                  <a:pt x="64" y="22"/>
                </a:lnTo>
                <a:lnTo>
                  <a:pt x="57" y="22"/>
                </a:lnTo>
                <a:close/>
                <a:moveTo>
                  <a:pt x="54" y="0"/>
                </a:moveTo>
                <a:lnTo>
                  <a:pt x="59" y="0"/>
                </a:lnTo>
                <a:lnTo>
                  <a:pt x="80" y="5"/>
                </a:lnTo>
                <a:lnTo>
                  <a:pt x="97" y="15"/>
                </a:lnTo>
                <a:lnTo>
                  <a:pt x="102" y="21"/>
                </a:lnTo>
                <a:lnTo>
                  <a:pt x="105" y="22"/>
                </a:lnTo>
                <a:lnTo>
                  <a:pt x="116" y="31"/>
                </a:lnTo>
                <a:lnTo>
                  <a:pt x="128" y="34"/>
                </a:lnTo>
                <a:lnTo>
                  <a:pt x="143" y="36"/>
                </a:lnTo>
                <a:lnTo>
                  <a:pt x="159" y="34"/>
                </a:lnTo>
                <a:lnTo>
                  <a:pt x="171" y="31"/>
                </a:lnTo>
                <a:lnTo>
                  <a:pt x="181" y="22"/>
                </a:lnTo>
                <a:lnTo>
                  <a:pt x="185" y="19"/>
                </a:lnTo>
                <a:lnTo>
                  <a:pt x="200" y="8"/>
                </a:lnTo>
                <a:lnTo>
                  <a:pt x="213" y="2"/>
                </a:lnTo>
                <a:lnTo>
                  <a:pt x="226" y="0"/>
                </a:lnTo>
                <a:lnTo>
                  <a:pt x="233" y="0"/>
                </a:lnTo>
                <a:lnTo>
                  <a:pt x="244" y="3"/>
                </a:lnTo>
                <a:lnTo>
                  <a:pt x="247" y="7"/>
                </a:lnTo>
                <a:lnTo>
                  <a:pt x="256" y="19"/>
                </a:lnTo>
                <a:lnTo>
                  <a:pt x="261" y="34"/>
                </a:lnTo>
                <a:lnTo>
                  <a:pt x="263" y="57"/>
                </a:lnTo>
                <a:lnTo>
                  <a:pt x="263" y="62"/>
                </a:lnTo>
                <a:lnTo>
                  <a:pt x="261" y="65"/>
                </a:lnTo>
                <a:lnTo>
                  <a:pt x="261" y="69"/>
                </a:lnTo>
                <a:lnTo>
                  <a:pt x="275" y="76"/>
                </a:lnTo>
                <a:lnTo>
                  <a:pt x="283" y="90"/>
                </a:lnTo>
                <a:lnTo>
                  <a:pt x="285" y="109"/>
                </a:lnTo>
                <a:lnTo>
                  <a:pt x="282" y="129"/>
                </a:lnTo>
                <a:lnTo>
                  <a:pt x="275" y="148"/>
                </a:lnTo>
                <a:lnTo>
                  <a:pt x="270" y="155"/>
                </a:lnTo>
                <a:lnTo>
                  <a:pt x="263" y="160"/>
                </a:lnTo>
                <a:lnTo>
                  <a:pt x="256" y="164"/>
                </a:lnTo>
                <a:lnTo>
                  <a:pt x="249" y="166"/>
                </a:lnTo>
                <a:lnTo>
                  <a:pt x="235" y="195"/>
                </a:lnTo>
                <a:lnTo>
                  <a:pt x="218" y="219"/>
                </a:lnTo>
                <a:lnTo>
                  <a:pt x="195" y="236"/>
                </a:lnTo>
                <a:lnTo>
                  <a:pt x="171" y="248"/>
                </a:lnTo>
                <a:lnTo>
                  <a:pt x="143" y="252"/>
                </a:lnTo>
                <a:lnTo>
                  <a:pt x="116" y="248"/>
                </a:lnTo>
                <a:lnTo>
                  <a:pt x="90" y="236"/>
                </a:lnTo>
                <a:lnTo>
                  <a:pt x="69" y="219"/>
                </a:lnTo>
                <a:lnTo>
                  <a:pt x="50" y="195"/>
                </a:lnTo>
                <a:lnTo>
                  <a:pt x="36" y="166"/>
                </a:lnTo>
                <a:lnTo>
                  <a:pt x="30" y="164"/>
                </a:lnTo>
                <a:lnTo>
                  <a:pt x="24" y="160"/>
                </a:lnTo>
                <a:lnTo>
                  <a:pt x="17" y="155"/>
                </a:lnTo>
                <a:lnTo>
                  <a:pt x="12" y="148"/>
                </a:lnTo>
                <a:lnTo>
                  <a:pt x="4" y="129"/>
                </a:lnTo>
                <a:lnTo>
                  <a:pt x="0" y="109"/>
                </a:lnTo>
                <a:lnTo>
                  <a:pt x="4" y="90"/>
                </a:lnTo>
                <a:lnTo>
                  <a:pt x="12" y="76"/>
                </a:lnTo>
                <a:lnTo>
                  <a:pt x="24" y="69"/>
                </a:lnTo>
                <a:lnTo>
                  <a:pt x="24" y="57"/>
                </a:lnTo>
                <a:lnTo>
                  <a:pt x="26" y="34"/>
                </a:lnTo>
                <a:lnTo>
                  <a:pt x="31" y="19"/>
                </a:lnTo>
                <a:lnTo>
                  <a:pt x="40" y="7"/>
                </a:lnTo>
                <a:lnTo>
                  <a:pt x="43" y="3"/>
                </a:lnTo>
                <a:lnTo>
                  <a:pt x="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600">
            <a:solidFill>
              <a:schemeClr val="accent1">
                <a:lumMod val="75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29" name="Рисунок 638"/>
          <p:cNvPicPr/>
          <p:nvPr/>
        </p:nvPicPr>
        <p:blipFill>
          <a:blip r:embed="rId6"/>
          <a:stretch/>
        </p:blipFill>
        <p:spPr>
          <a:xfrm>
            <a:off x="4244400" y="1061640"/>
            <a:ext cx="517320" cy="567720"/>
          </a:xfrm>
          <a:prstGeom prst="rect">
            <a:avLst/>
          </a:prstGeom>
          <a:ln>
            <a:noFill/>
          </a:ln>
        </p:spPr>
      </p:pic>
      <p:sp>
        <p:nvSpPr>
          <p:cNvPr id="330" name="CustomShape 284"/>
          <p:cNvSpPr/>
          <p:nvPr/>
        </p:nvSpPr>
        <p:spPr>
          <a:xfrm>
            <a:off x="43560" y="4455360"/>
            <a:ext cx="4091760" cy="127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36576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ведение единой федеральной базы данных о медицинских работниках системы здравоохранения Российской Федерации;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36576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учет текущего кадрового состава системы здравоохранения, динамики его изменения;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CustomShape 285"/>
          <p:cNvSpPr/>
          <p:nvPr/>
        </p:nvSpPr>
        <p:spPr>
          <a:xfrm>
            <a:off x="7482960" y="4726800"/>
            <a:ext cx="4735440" cy="151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365760" algn="just">
              <a:lnSpc>
                <a:spcPct val="114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формирование полного электронного портфолио медицинских работников на протяжение всего срока их работы в системе здравоохранения Российской Федерации, включая данные по аккредитации и движению между медицинскими организациями;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14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12600" y="102060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 заполнена необходимая информация в личном деле сотрудника;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неправильная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настройка соответствий в классификаторах федерального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регистра (в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частности по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адресам);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ошибки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штатного расписания-некорректный ввод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ставок;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несвоевременное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или неполное предоставление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регистра;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отсутствие </a:t>
            </a: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над ошибками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3" name="CustomShape 2"/>
          <p:cNvSpPr/>
          <p:nvPr/>
        </p:nvSpPr>
        <p:spPr>
          <a:xfrm>
            <a:off x="0" y="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34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5" name="CustomShape 4"/>
          <p:cNvSpPr/>
          <p:nvPr/>
        </p:nvSpPr>
        <p:spPr>
          <a:xfrm>
            <a:off x="-98280" y="122760"/>
            <a:ext cx="63000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2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CustomShape 5"/>
          <p:cNvSpPr/>
          <p:nvPr/>
        </p:nvSpPr>
        <p:spPr>
          <a:xfrm>
            <a:off x="783000" y="0"/>
            <a:ext cx="11409000" cy="10101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ошибки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 заполнении ФРМО и ФРМР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12600" y="0"/>
            <a:ext cx="12189600" cy="68662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</a:p>
          <a:p>
            <a:pPr algn="ctr">
              <a:lnSpc>
                <a:spcPct val="100000"/>
              </a:lnSpc>
            </a:pPr>
            <a:endParaRPr lang="ru-RU" sz="24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24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4000" b="1" strike="noStrike" spc="-1" dirty="0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Привести </a:t>
            </a:r>
            <a:r>
              <a:rPr lang="ru-RU" sz="4000" b="1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 соответствие Федеральный регистр медицинских работников с формой №30 таблица 1100 «Штаты медицинской организации» по физическим лицам работающих по основной должности (врачи, средний медицинский персонал</a:t>
            </a:r>
            <a:r>
              <a:rPr lang="ru-RU" sz="4000" b="1" strike="noStrike" spc="-1" dirty="0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младший </a:t>
            </a:r>
            <a:r>
              <a:rPr lang="ru-RU" sz="4000" b="1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персонал, фармацевты, провизоры</a:t>
            </a:r>
            <a:r>
              <a:rPr lang="ru-RU" sz="4000" b="1" strike="noStrike" spc="-1" dirty="0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).</a:t>
            </a:r>
            <a:endParaRPr lang="ru-RU" sz="4000" b="0" strike="noStrike" spc="-1" dirty="0">
              <a:solidFill>
                <a:schemeClr val="tx2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2"/>
          <p:cNvSpPr/>
          <p:nvPr/>
        </p:nvSpPr>
        <p:spPr>
          <a:xfrm>
            <a:off x="0" y="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41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2" name="CustomShape 4"/>
          <p:cNvSpPr/>
          <p:nvPr/>
        </p:nvSpPr>
        <p:spPr>
          <a:xfrm>
            <a:off x="-98280" y="122760"/>
            <a:ext cx="63000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r>
              <a:rPr lang="ru-RU" sz="18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0" y="100980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84" name="CustomShape 2"/>
          <p:cNvSpPr/>
          <p:nvPr/>
        </p:nvSpPr>
        <p:spPr>
          <a:xfrm>
            <a:off x="0" y="-10440"/>
            <a:ext cx="8334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ru-RU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r>
            <a:endParaRPr lang="ru-RU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5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6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chemeClr val="tx2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Сверка т.1100 с данными федерального регистра медицинских </a:t>
            </a:r>
            <a:r>
              <a:rPr lang="ru-RU" sz="2800" b="0" strike="noStrike" spc="-1" dirty="0" smtClean="0">
                <a:solidFill>
                  <a:schemeClr val="tx2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работников (</a:t>
            </a:r>
            <a:r>
              <a:rPr lang="ru-RU" sz="2400" u="sng" dirty="0">
                <a:solidFill>
                  <a:schemeClr val="tx2">
                    <a:lumMod val="40000"/>
                    <a:lumOff val="60000"/>
                  </a:schemeClr>
                </a:solidFill>
                <a:hlinkClick r:id="rId3"/>
              </a:rPr>
              <a:t>https://monitoring.egisz.rosminzdrav.ru/default</a:t>
            </a:r>
            <a:r>
              <a:rPr lang="ru-RU" sz="2800" u="sng" dirty="0">
                <a:solidFill>
                  <a:schemeClr val="tx2">
                    <a:lumMod val="40000"/>
                    <a:lumOff val="60000"/>
                  </a:schemeClr>
                </a:solidFill>
                <a:hlinkClick r:id="rId3"/>
              </a:rPr>
              <a:t>/</a:t>
            </a:r>
            <a:r>
              <a:rPr lang="ru-RU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) </a:t>
            </a:r>
            <a:endParaRPr lang="ru-RU" sz="28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8" name="CustomShape 6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9" name="Рисунок 388"/>
          <p:cNvPicPr/>
          <p:nvPr/>
        </p:nvPicPr>
        <p:blipFill>
          <a:blip r:embed="rId4"/>
          <a:srcRect t="7017" r="1791" b="6891"/>
          <a:stretch/>
        </p:blipFill>
        <p:spPr>
          <a:xfrm>
            <a:off x="504000" y="1076040"/>
            <a:ext cx="11395800" cy="5618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ustomShape 1"/>
          <p:cNvSpPr/>
          <p:nvPr/>
        </p:nvSpPr>
        <p:spPr>
          <a:xfrm>
            <a:off x="0" y="-9000"/>
            <a:ext cx="12189600" cy="68644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45" name="CustomShape 2"/>
          <p:cNvSpPr/>
          <p:nvPr/>
        </p:nvSpPr>
        <p:spPr>
          <a:xfrm>
            <a:off x="0" y="-900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ru-RU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r>
            <a:endParaRPr lang="ru-RU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6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7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7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1" name="Рисунок 350"/>
          <p:cNvPicPr/>
          <p:nvPr/>
        </p:nvPicPr>
        <p:blipFill>
          <a:blip r:embed="rId3"/>
          <a:srcRect l="4907" t="7017" r="5344" b="45767"/>
          <a:stretch/>
        </p:blipFill>
        <p:spPr>
          <a:xfrm>
            <a:off x="322217" y="1433520"/>
            <a:ext cx="11627623" cy="4036320"/>
          </a:xfrm>
          <a:prstGeom prst="rect">
            <a:avLst/>
          </a:prstGeom>
          <a:ln>
            <a:noFill/>
          </a:ln>
        </p:spPr>
      </p:pic>
      <p:sp>
        <p:nvSpPr>
          <p:cNvPr id="10" name="CustomShape 6"/>
          <p:cNvSpPr/>
          <p:nvPr/>
        </p:nvSpPr>
        <p:spPr>
          <a:xfrm>
            <a:off x="835680" y="0"/>
            <a:ext cx="11353920" cy="10209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Количество </a:t>
            </a:r>
            <a:r>
              <a:rPr lang="ru-RU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штатных единиц в штатном расписании организации должно быть больше или равно суммы всех занятых ставок медицинских работников</a:t>
            </a:r>
            <a:endParaRPr lang="ru-RU" sz="18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56438" y="3464169"/>
            <a:ext cx="1608993" cy="19343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-5220" y="100656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53" name="CustomShape 2"/>
          <p:cNvSpPr/>
          <p:nvPr/>
        </p:nvSpPr>
        <p:spPr>
          <a:xfrm>
            <a:off x="-5220" y="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ru-RU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r>
            <a:endParaRPr lang="ru-RU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5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CustomShape 7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9" name="Рисунок 358"/>
          <p:cNvPicPr/>
          <p:nvPr/>
        </p:nvPicPr>
        <p:blipFill>
          <a:blip r:embed="rId3"/>
          <a:srcRect l="6089" t="8213" r="5925" b="15304"/>
          <a:stretch/>
        </p:blipFill>
        <p:spPr>
          <a:xfrm>
            <a:off x="1294284" y="1136880"/>
            <a:ext cx="9704641" cy="5137920"/>
          </a:xfrm>
          <a:prstGeom prst="rect">
            <a:avLst/>
          </a:prstGeom>
          <a:ln>
            <a:noFill/>
          </a:ln>
        </p:spPr>
      </p:pic>
      <p:sp>
        <p:nvSpPr>
          <p:cNvPr id="10" name="CustomShape 6"/>
          <p:cNvSpPr/>
          <p:nvPr/>
        </p:nvSpPr>
        <p:spPr>
          <a:xfrm>
            <a:off x="777780" y="0"/>
            <a:ext cx="11426220" cy="10065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solidFill>
                  <a:schemeClr val="tx2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Младший медицинский персонал вводится только при наличии «Свидетельства о профессиональном обучении» </a:t>
            </a:r>
            <a:endParaRPr lang="ru-RU" sz="18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159931" y="4615543"/>
            <a:ext cx="2534195" cy="6210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80492" y="1428840"/>
            <a:ext cx="1283677" cy="4845960"/>
          </a:xfrm>
          <a:prstGeom prst="round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CustomShape 1"/>
          <p:cNvSpPr/>
          <p:nvPr/>
        </p:nvSpPr>
        <p:spPr>
          <a:xfrm>
            <a:off x="0" y="100980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61" name="CustomShape 2"/>
          <p:cNvSpPr/>
          <p:nvPr/>
        </p:nvSpPr>
        <p:spPr>
          <a:xfrm>
            <a:off x="2623" y="-900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ru-RU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</a:t>
            </a:r>
            <a:endParaRPr lang="ru-RU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2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3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pc="-1" dirty="0" smtClean="0">
                <a:solidFill>
                  <a:schemeClr val="tx2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При заполнении Федерального реестра медицинских организаций</a:t>
            </a:r>
            <a:endParaRPr lang="ru-RU" sz="18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6" name="CustomShape 7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7" name="Рисунок 366"/>
          <p:cNvPicPr/>
          <p:nvPr/>
        </p:nvPicPr>
        <p:blipFill>
          <a:blip r:embed="rId3"/>
          <a:srcRect l="4906" t="8206" r="5341" b="10040"/>
          <a:stretch/>
        </p:blipFill>
        <p:spPr>
          <a:xfrm>
            <a:off x="81000" y="1079864"/>
            <a:ext cx="10861560" cy="5695406"/>
          </a:xfrm>
          <a:prstGeom prst="rect">
            <a:avLst/>
          </a:prstGeom>
          <a:ln>
            <a:noFill/>
          </a:ln>
        </p:spPr>
      </p:pic>
      <p:sp>
        <p:nvSpPr>
          <p:cNvPr id="2" name="Овал 1"/>
          <p:cNvSpPr/>
          <p:nvPr/>
        </p:nvSpPr>
        <p:spPr>
          <a:xfrm>
            <a:off x="235131" y="3439886"/>
            <a:ext cx="4310743" cy="3135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0" y="1009800"/>
            <a:ext cx="12189600" cy="58456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69" name="CustomShape 2"/>
          <p:cNvSpPr/>
          <p:nvPr/>
        </p:nvSpPr>
        <p:spPr>
          <a:xfrm>
            <a:off x="0" y="0"/>
            <a:ext cx="783000" cy="101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ru-RU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</a:t>
            </a:r>
            <a:endParaRPr lang="ru-RU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Line 3"/>
          <p:cNvSpPr/>
          <p:nvPr/>
        </p:nvSpPr>
        <p:spPr>
          <a:xfrm>
            <a:off x="0" y="1015200"/>
            <a:ext cx="12204000" cy="36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1" name="CustomShape 4"/>
          <p:cNvSpPr/>
          <p:nvPr/>
        </p:nvSpPr>
        <p:spPr>
          <a:xfrm>
            <a:off x="81000" y="46800"/>
            <a:ext cx="3052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5"/>
          <p:cNvSpPr/>
          <p:nvPr/>
        </p:nvSpPr>
        <p:spPr>
          <a:xfrm>
            <a:off x="833400" y="130320"/>
            <a:ext cx="10918800" cy="45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chemeClr val="tx2">
                    <a:lumMod val="40000"/>
                    <a:lumOff val="60000"/>
                  </a:schemeClr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Типовые ошибки</a:t>
            </a:r>
            <a:endParaRPr lang="ru-RU" sz="3200" b="0" strike="noStrike" spc="-1" dirty="0">
              <a:solidFill>
                <a:schemeClr val="tx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CustomShape 6"/>
          <p:cNvSpPr/>
          <p:nvPr/>
        </p:nvSpPr>
        <p:spPr>
          <a:xfrm>
            <a:off x="1187640" y="5236560"/>
            <a:ext cx="7636320" cy="103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4" name="Рисунок 373"/>
          <p:cNvPicPr/>
          <p:nvPr/>
        </p:nvPicPr>
        <p:blipFill>
          <a:blip r:embed="rId3"/>
          <a:srcRect l="24992" t="33277" r="24248" b="18453"/>
          <a:stretch/>
        </p:blipFill>
        <p:spPr>
          <a:xfrm>
            <a:off x="747360" y="1368000"/>
            <a:ext cx="9691200" cy="5110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10323</TotalTime>
  <Words>344</Words>
  <Application>Microsoft Office PowerPoint</Application>
  <PresentationFormat>Произвольный</PresentationFormat>
  <Paragraphs>74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Верхунова</dc:creator>
  <cp:lastModifiedBy>Чурсина Ирина Ильдаровна</cp:lastModifiedBy>
  <cp:revision>585</cp:revision>
  <dcterms:created xsi:type="dcterms:W3CDTF">2016-01-29T10:45:09Z</dcterms:created>
  <dcterms:modified xsi:type="dcterms:W3CDTF">2018-12-18T06:20:27Z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8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