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73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89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83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994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78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92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61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0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5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939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360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76137-ED60-4B12-9DE5-43DAF78245C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06F9D-9DFC-4252-A070-637F1044E9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830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891" y="615142"/>
            <a:ext cx="10922924" cy="55113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Очно-заочный семинар по вопросам формирования годовых статистических отчетов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2018 год для федеральных государственных бюджетных учреждений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декабря 2018 года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г.Москва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325984"/>
            <a:ext cx="9144000" cy="16625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7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5250"/>
            <a:ext cx="10515600" cy="671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15142"/>
            <a:ext cx="10515600" cy="5785658"/>
          </a:xfrm>
        </p:spPr>
        <p:txBody>
          <a:bodyPr>
            <a:normAutofit lnSpcReduction="10000"/>
          </a:bodyPr>
          <a:lstStyle/>
          <a:p>
            <a:pPr marL="0" indent="0" algn="ctr" latinLnBrk="1">
              <a:buNone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Иванович</a:t>
            </a:r>
            <a:r>
              <a:rPr lang="en-US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Оськов</a:t>
            </a:r>
            <a:endParaRPr lang="ru-RU" alt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latinLnBrk="1">
              <a:buNone/>
            </a:pPr>
            <a:r>
              <a:rPr lang="ru-RU" altLang="ru-RU" sz="3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отделением статистики  специализированных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</a:t>
            </a:r>
          </a:p>
          <a:p>
            <a:pPr marL="0" indent="0" algn="ctr" latinLnBrk="1">
              <a:buNone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ФГБУ ЦНИИОИЗ Минздрава России</a:t>
            </a:r>
            <a:r>
              <a:rPr lang="en-US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latinLnBrk="1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 февраля 2018 года</a:t>
            </a:r>
            <a:b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8-495-618-31-83 доп. 220, 236, 235</a:t>
            </a:r>
            <a:b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latinLnBrk="1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06 февраля 2018 года</a:t>
            </a:r>
            <a:b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8-495-611-51-47</a:t>
            </a:r>
            <a:b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latinLnBrk="1">
              <a:buNone/>
            </a:pP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OskovYI@mail.ru</a:t>
            </a: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75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Office PowerPoint</Application>
  <PresentationFormat>Широкоэкранный</PresentationFormat>
  <Paragraphs>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Очно-заочный семинар по вопросам формирования годовых статистических отчетов  за 2018 год для федеральных государственных бюджетных учреждений  14 декабря 2018 года г.Москва 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Очно-заочный семинар по вопросам формирования годовых статистических отчетов за 2018 год для федеральных государственных бюджетных учреждений  14 декабря 2018 года г.Москва</dc:title>
  <dc:creator>HP</dc:creator>
  <cp:lastModifiedBy>HP</cp:lastModifiedBy>
  <cp:revision>2</cp:revision>
  <dcterms:created xsi:type="dcterms:W3CDTF">2018-12-13T21:31:46Z</dcterms:created>
  <dcterms:modified xsi:type="dcterms:W3CDTF">2018-12-13T21:37:39Z</dcterms:modified>
</cp:coreProperties>
</file>