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5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02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61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724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3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43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4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8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3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4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5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7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9A76A-31AA-4E9A-9DFA-8719771A485D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9D219F-81EA-461A-A80D-D84E0066C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9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Наиболее распространённые </a:t>
            </a:r>
            <a:r>
              <a:rPr lang="ru-RU" sz="2400" dirty="0" smtClean="0">
                <a:solidFill>
                  <a:schemeClr val="tx1"/>
                </a:solidFill>
              </a:rPr>
              <a:t>ошибки, </a:t>
            </a:r>
            <a:r>
              <a:rPr lang="ru-RU" sz="2400" dirty="0">
                <a:solidFill>
                  <a:schemeClr val="tx1"/>
                </a:solidFill>
              </a:rPr>
              <a:t>допущенные при внесении информации в Территориальную Информационную Систему </a:t>
            </a:r>
            <a:r>
              <a:rPr lang="ru-RU" sz="2400" dirty="0" smtClean="0">
                <a:solidFill>
                  <a:schemeClr val="tx1"/>
                </a:solidFill>
              </a:rPr>
              <a:t>Югры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>
                <a:solidFill>
                  <a:schemeClr val="tx1"/>
                </a:solidFill>
              </a:rPr>
              <a:t>Модуль «Информация об энергосбережении и повышении энергетической эффективности»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189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0228" y="160387"/>
            <a:ext cx="8533773" cy="127652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Наиболее распространённые </a:t>
            </a:r>
            <a:r>
              <a:rPr lang="ru-RU" sz="2000" dirty="0" smtClean="0">
                <a:solidFill>
                  <a:schemeClr val="tx1"/>
                </a:solidFill>
              </a:rPr>
              <a:t>ошибки, </a:t>
            </a:r>
            <a:r>
              <a:rPr lang="ru-RU" sz="2000" dirty="0" smtClean="0">
                <a:solidFill>
                  <a:schemeClr val="tx1"/>
                </a:solidFill>
              </a:rPr>
              <a:t>допущенные при внесении информации в Территориальную Информационную Систему Югры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1185663"/>
            <a:ext cx="10422723" cy="5862782"/>
          </a:xfrm>
        </p:spPr>
      </p:pic>
    </p:spTree>
    <p:extLst>
      <p:ext uri="{BB962C8B-B14F-4D97-AF65-F5344CB8AC3E}">
        <p14:creationId xmlns:p14="http://schemas.microsoft.com/office/powerpoint/2010/main" val="37362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60387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Наиболее распространённые </a:t>
            </a:r>
            <a:r>
              <a:rPr lang="ru-RU" sz="2000" dirty="0" smtClean="0">
                <a:solidFill>
                  <a:schemeClr val="tx1"/>
                </a:solidFill>
              </a:rPr>
              <a:t>ошибки, </a:t>
            </a:r>
            <a:r>
              <a:rPr lang="ru-RU" sz="2000" dirty="0" smtClean="0">
                <a:solidFill>
                  <a:schemeClr val="tx1"/>
                </a:solidFill>
              </a:rPr>
              <a:t>допущенные при внесении информации в Территориальную Информационную Систему Югры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1210221"/>
            <a:ext cx="11144277" cy="5647779"/>
          </a:xfrm>
        </p:spPr>
      </p:pic>
    </p:spTree>
    <p:extLst>
      <p:ext uri="{BB962C8B-B14F-4D97-AF65-F5344CB8AC3E}">
        <p14:creationId xmlns:p14="http://schemas.microsoft.com/office/powerpoint/2010/main" val="324170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6038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Наиболее распространённые </a:t>
            </a:r>
            <a:r>
              <a:rPr lang="ru-RU" sz="2000" dirty="0" smtClean="0">
                <a:solidFill>
                  <a:schemeClr val="tx1"/>
                </a:solidFill>
              </a:rPr>
              <a:t>ошибки, </a:t>
            </a:r>
            <a:r>
              <a:rPr lang="ru-RU" sz="2000" dirty="0" smtClean="0">
                <a:solidFill>
                  <a:schemeClr val="tx1"/>
                </a:solidFill>
              </a:rPr>
              <a:t>допущенные при внесении информации в Модуль «Информация об энергосбережении и повышении энергетической эффективности»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5" y="1376684"/>
            <a:ext cx="11489159" cy="5014571"/>
          </a:xfrm>
        </p:spPr>
      </p:pic>
    </p:spTree>
    <p:extLst>
      <p:ext uri="{BB962C8B-B14F-4D97-AF65-F5344CB8AC3E}">
        <p14:creationId xmlns:p14="http://schemas.microsoft.com/office/powerpoint/2010/main" val="167232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6038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Наиболее распространённые </a:t>
            </a:r>
            <a:r>
              <a:rPr lang="ru-RU" sz="2000" dirty="0" smtClean="0">
                <a:solidFill>
                  <a:schemeClr val="tx1"/>
                </a:solidFill>
              </a:rPr>
              <a:t>ошибки, </a:t>
            </a:r>
            <a:r>
              <a:rPr lang="ru-RU" sz="2000" dirty="0" smtClean="0">
                <a:solidFill>
                  <a:schemeClr val="tx1"/>
                </a:solidFill>
              </a:rPr>
              <a:t>допущенные при внесении информации в Модуль «Информация об энергосбережении и повышении энергетической эффективности»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5" y="1579904"/>
            <a:ext cx="11369593" cy="4628034"/>
          </a:xfrm>
        </p:spPr>
      </p:pic>
    </p:spTree>
    <p:extLst>
      <p:ext uri="{BB962C8B-B14F-4D97-AF65-F5344CB8AC3E}">
        <p14:creationId xmlns:p14="http://schemas.microsoft.com/office/powerpoint/2010/main" val="299263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6038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Наиболее распространённые </a:t>
            </a:r>
            <a:r>
              <a:rPr lang="ru-RU" sz="2000" dirty="0" smtClean="0">
                <a:solidFill>
                  <a:schemeClr val="tx1"/>
                </a:solidFill>
              </a:rPr>
              <a:t>ошибки, </a:t>
            </a:r>
            <a:r>
              <a:rPr lang="ru-RU" sz="2000" dirty="0" smtClean="0">
                <a:solidFill>
                  <a:schemeClr val="tx1"/>
                </a:solidFill>
              </a:rPr>
              <a:t>допущенные при внесении информации в Модуль «Информация об энергосбережении и повышении энергетической эффективности»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9" y="1753386"/>
            <a:ext cx="11986306" cy="3942020"/>
          </a:xfrm>
        </p:spPr>
      </p:pic>
    </p:spTree>
    <p:extLst>
      <p:ext uri="{BB962C8B-B14F-4D97-AF65-F5344CB8AC3E}">
        <p14:creationId xmlns:p14="http://schemas.microsoft.com/office/powerpoint/2010/main" val="377350721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110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Наиболее распространённые ошибки, допущенные при внесении информации в Территориальную Информационную Систему Югры и Модуль «Информация об энергосбережении и повышении энергетической эффективности»</vt:lpstr>
      <vt:lpstr>Наиболее распространённые ошибки, допущенные при внесении информации в Территориальную Информационную Систему Югры.</vt:lpstr>
      <vt:lpstr>Наиболее распространённые ошибки, допущенные при внесении информации в Территориальную Информационную Систему Югры.</vt:lpstr>
      <vt:lpstr>Наиболее распространённые ошибки, допущенные при внесении информации в Модуль «Информация об энергосбережении и повышении энергетической эффективности»</vt:lpstr>
      <vt:lpstr>Наиболее распространённые ошибки, допущенные при внесении информации в Модуль «Информация об энергосбережении и повышении энергетической эффективности».</vt:lpstr>
      <vt:lpstr>Наиболее распространённые ошибки, допущенные при внесении информации в Модуль «Информация об энергосбережении и повышении энергетической эффективности»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распространённые ошибки допущенные при внесении информации в Территориальную Информационную Систему Югры.</dc:title>
  <dc:creator>Савчук Богдан Александрович</dc:creator>
  <cp:lastModifiedBy>Глезер Ирина Евгеньевна</cp:lastModifiedBy>
  <cp:revision>6</cp:revision>
  <dcterms:created xsi:type="dcterms:W3CDTF">2017-12-07T05:47:01Z</dcterms:created>
  <dcterms:modified xsi:type="dcterms:W3CDTF">2017-12-07T09:51:57Z</dcterms:modified>
</cp:coreProperties>
</file>