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4"/>
  </p:notesMasterIdLst>
  <p:sldIdLst>
    <p:sldId id="284" r:id="rId2"/>
    <p:sldId id="280" r:id="rId3"/>
    <p:sldId id="287" r:id="rId4"/>
    <p:sldId id="288" r:id="rId5"/>
    <p:sldId id="286" r:id="rId6"/>
    <p:sldId id="290" r:id="rId7"/>
    <p:sldId id="297" r:id="rId8"/>
    <p:sldId id="291" r:id="rId9"/>
    <p:sldId id="292" r:id="rId10"/>
    <p:sldId id="293" r:id="rId11"/>
    <p:sldId id="295" r:id="rId12"/>
    <p:sldId id="296" r:id="rId13"/>
    <p:sldId id="298" r:id="rId14"/>
    <p:sldId id="299" r:id="rId15"/>
    <p:sldId id="300" r:id="rId16"/>
    <p:sldId id="301" r:id="rId17"/>
    <p:sldId id="302" r:id="rId18"/>
    <p:sldId id="279" r:id="rId19"/>
    <p:sldId id="303" r:id="rId20"/>
    <p:sldId id="304" r:id="rId21"/>
    <p:sldId id="306" r:id="rId22"/>
    <p:sldId id="305" r:id="rId23"/>
  </p:sldIdLst>
  <p:sldSz cx="18288000" cy="10287000"/>
  <p:notesSz cx="6858000" cy="9144000"/>
  <p:embeddedFontLst>
    <p:embeddedFont>
      <p:font typeface="Montserrat Light" panose="020B0604020202020204" charset="0"/>
      <p:regular r:id="rId25"/>
    </p:embeddedFont>
    <p:embeddedFont>
      <p:font typeface="Oswald" panose="020B0604020202020204" charset="-52"/>
      <p:regular r:id="rId26"/>
      <p:bold r:id="rId27"/>
    </p:embeddedFont>
    <p:embeddedFont>
      <p:font typeface="Montserrat Extra-Bold" panose="020B0604020202020204" charset="-52"/>
      <p:regular r:id="rId28"/>
      <p:bold r:id="rId29"/>
      <p:italic r:id="rId30"/>
      <p:boldItalic r:id="rId31"/>
    </p:embeddedFont>
    <p:embeddedFont>
      <p:font typeface="Calibri" panose="020F0502020204030204" pitchFamily="34" charset="0"/>
      <p:regular r:id="rId32"/>
      <p:bold r:id="rId33"/>
      <p:italic r:id="rId34"/>
      <p:boldItalic r:id="rId3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50001"/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08" autoAdjust="0"/>
    <p:restoredTop sz="94643" autoAdjust="0"/>
  </p:normalViewPr>
  <p:slideViewPr>
    <p:cSldViewPr>
      <p:cViewPr varScale="1">
        <p:scale>
          <a:sx n="66" d="100"/>
          <a:sy n="66" d="100"/>
        </p:scale>
        <p:origin x="54" y="13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10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EA8C86-B2BB-4131-8349-E1699D80A9EA}" type="datetimeFigureOut">
              <a:rPr lang="ru-RU" smtClean="0"/>
              <a:t>26.06.2019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5D070E-2F6B-455B-8E52-BDB6E5FB7D7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40141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5D070E-2F6B-455B-8E52-BDB6E5FB7D77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4034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5D070E-2F6B-455B-8E52-BDB6E5FB7D77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92981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6/26/2019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6/26/2019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6/26/2019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6/26/2019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surgutbus.ru/" TargetMode="External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admhmansy.ru/helpdesk/transport/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okbhmao.ru/" TargetMode="External"/><Relationship Id="rId7" Type="http://schemas.openxmlformats.org/officeDocument/2006/relationships/image" Target="../media/image1.jpeg"/><Relationship Id="rId2" Type="http://schemas.openxmlformats.org/officeDocument/2006/relationships/hyperlink" Target="https://www.cardioc.ru/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surgutokb.ru/" TargetMode="External"/><Relationship Id="rId5" Type="http://schemas.openxmlformats.org/officeDocument/2006/relationships/hyperlink" Target="http://surgut-kpc.ru/" TargetMode="External"/><Relationship Id="rId4" Type="http://schemas.openxmlformats.org/officeDocument/2006/relationships/hyperlink" Target="http://www.obtc.ru/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okbhmao.ru/" TargetMode="External"/><Relationship Id="rId7" Type="http://schemas.openxmlformats.org/officeDocument/2006/relationships/image" Target="../media/image1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cardioc.ru/" TargetMode="External"/><Relationship Id="rId5" Type="http://schemas.openxmlformats.org/officeDocument/2006/relationships/hyperlink" Target="http://www.obtc.ru/" TargetMode="External"/><Relationship Id="rId4" Type="http://schemas.openxmlformats.org/officeDocument/2006/relationships/hyperlink" Target="https://surgutokb.ru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-275492" y="1409700"/>
            <a:ext cx="19116348" cy="5318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8000" b="1" i="0" spc="320" dirty="0">
                <a:solidFill>
                  <a:schemeClr val="accent1">
                    <a:lumMod val="50000"/>
                  </a:schemeClr>
                </a:solidFill>
                <a:latin typeface="Oswald"/>
              </a:rPr>
              <a:t>МЕДИЦИНСКИЙ ТУРИЗМ </a:t>
            </a:r>
            <a:br>
              <a:rPr lang="ru-RU" sz="8000" b="1" i="0" spc="320" dirty="0">
                <a:solidFill>
                  <a:schemeClr val="accent1">
                    <a:lumMod val="50000"/>
                  </a:schemeClr>
                </a:solidFill>
                <a:latin typeface="Oswald"/>
              </a:rPr>
            </a:br>
            <a:r>
              <a:rPr lang="ru-RU" sz="8000" b="1" i="0" spc="320" dirty="0">
                <a:solidFill>
                  <a:schemeClr val="accent1">
                    <a:lumMod val="50000"/>
                  </a:schemeClr>
                </a:solidFill>
                <a:latin typeface="Oswald"/>
              </a:rPr>
              <a:t>В ХАНТЫ-МАНСИЙСКОМ </a:t>
            </a:r>
            <a:br>
              <a:rPr lang="ru-RU" sz="8000" b="1" i="0" spc="320" dirty="0">
                <a:solidFill>
                  <a:schemeClr val="accent1">
                    <a:lumMod val="50000"/>
                  </a:schemeClr>
                </a:solidFill>
                <a:latin typeface="Oswald"/>
              </a:rPr>
            </a:br>
            <a:r>
              <a:rPr lang="ru-RU" sz="8000" b="1" i="0" spc="320" dirty="0">
                <a:solidFill>
                  <a:schemeClr val="accent1">
                    <a:lumMod val="50000"/>
                  </a:schemeClr>
                </a:solidFill>
                <a:latin typeface="Oswald"/>
              </a:rPr>
              <a:t>АВТОНОМНОМ </a:t>
            </a:r>
            <a:r>
              <a:rPr lang="ru-RU" sz="8000" b="1" spc="320" dirty="0">
                <a:solidFill>
                  <a:schemeClr val="accent1">
                    <a:lumMod val="50000"/>
                  </a:schemeClr>
                </a:solidFill>
                <a:latin typeface="Oswald"/>
              </a:rPr>
              <a:t>ОКРУГЕ – </a:t>
            </a:r>
            <a:r>
              <a:rPr lang="ru-RU" sz="8000" b="1" i="0" spc="320" dirty="0">
                <a:solidFill>
                  <a:schemeClr val="accent1">
                    <a:lumMod val="50000"/>
                  </a:schemeClr>
                </a:solidFill>
                <a:latin typeface="Oswald"/>
              </a:rPr>
              <a:t>ЮГРЕ</a:t>
            </a:r>
            <a:endParaRPr lang="en-US" sz="8000" b="1" i="0" spc="320" dirty="0">
              <a:solidFill>
                <a:schemeClr val="accent1">
                  <a:lumMod val="50000"/>
                </a:schemeClr>
              </a:solidFill>
              <a:latin typeface="Oswald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3625" y="7200900"/>
            <a:ext cx="18538114" cy="6724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ru-RU" sz="3500" b="1" spc="320" dirty="0">
                <a:solidFill>
                  <a:schemeClr val="accent3">
                    <a:lumMod val="50000"/>
                  </a:schemeClr>
                </a:solidFill>
                <a:latin typeface="Oswald"/>
              </a:rPr>
              <a:t>О ТОМ, КАК ПОЛУЧИТЬ МЕДИЦИНСКУЮ ПОМОЩЬ В ХМАО-ЮГРЕ</a:t>
            </a:r>
            <a:endParaRPr lang="en-US" sz="3500" b="1" spc="320" dirty="0">
              <a:solidFill>
                <a:schemeClr val="accent3">
                  <a:lumMod val="50000"/>
                </a:schemeClr>
              </a:solidFill>
              <a:latin typeface="Oswald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C99B2C29-21B1-CB45-B06A-C98477F61A90}"/>
              </a:ext>
            </a:extLst>
          </p:cNvPr>
          <p:cNvSpPr/>
          <p:nvPr/>
        </p:nvSpPr>
        <p:spPr>
          <a:xfrm>
            <a:off x="0" y="3505"/>
            <a:ext cx="18288000" cy="1406195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5350C76B-3C04-8941-89BB-B6276EE44F84}"/>
              </a:ext>
            </a:extLst>
          </p:cNvPr>
          <p:cNvSpPr/>
          <p:nvPr/>
        </p:nvSpPr>
        <p:spPr>
          <a:xfrm>
            <a:off x="4408" y="8801100"/>
            <a:ext cx="18283592" cy="1487321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DB4DA0B1-B343-F044-A37F-209A1194674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818057"/>
            <a:ext cx="1936832" cy="1496643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56CF2DD3-81A2-BE4C-AF32-BBB9B1EA4A4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49600" y="1818057"/>
            <a:ext cx="1600200" cy="1856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7173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pbs.twimg.com/media/DugVc2kW0AEHVA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6329"/>
            <a:ext cx="18288000" cy="10303329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 prstMaterial="translucentPowder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6"/>
          <p:cNvSpPr txBox="1"/>
          <p:nvPr/>
        </p:nvSpPr>
        <p:spPr>
          <a:xfrm>
            <a:off x="17290293" y="121264"/>
            <a:ext cx="997707" cy="4057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2400" b="1" dirty="0">
                <a:latin typeface="Oswald"/>
              </a:rPr>
              <a:t>10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667646" y="3009900"/>
            <a:ext cx="16952707" cy="31321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439"/>
              </a:lnSpc>
            </a:pPr>
            <a:r>
              <a:rPr lang="en-US" sz="10031" b="1" i="0" spc="722" dirty="0">
                <a:solidFill>
                  <a:schemeClr val="accent1">
                    <a:lumMod val="50000"/>
                  </a:schemeClr>
                </a:solidFill>
                <a:latin typeface="Oswald"/>
              </a:rPr>
              <a:t>II СТУПЕНЬ</a:t>
            </a:r>
          </a:p>
          <a:p>
            <a:pPr algn="ctr">
              <a:lnSpc>
                <a:spcPts val="12439"/>
              </a:lnSpc>
            </a:pPr>
            <a:endParaRPr lang="en-US" sz="10031" b="1" i="0" spc="722" dirty="0">
              <a:solidFill>
                <a:srgbClr val="FFFFFF"/>
              </a:solidFill>
              <a:latin typeface="Oswald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533400" y="5143500"/>
            <a:ext cx="17458337" cy="25776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19"/>
              </a:lnSpc>
            </a:pPr>
            <a:r>
              <a:rPr lang="en-US" sz="4200" b="1" i="0" spc="508" dirty="0">
                <a:solidFill>
                  <a:schemeClr val="tx2">
                    <a:lumMod val="50000"/>
                  </a:schemeClr>
                </a:solidFill>
                <a:latin typeface="Oswald"/>
              </a:rPr>
              <a:t>СВЯЖИТЕСЬ С ПРЕДСТАВИТЕЛЕМ МЕДИЦИНСКОЙ ОРГАНИЗАЦИИ ДЛЯ ОПРЕДЕЛЕНИЯ УСЛОВИЙ ЛЕЧЕНИЯ </a:t>
            </a:r>
          </a:p>
          <a:p>
            <a:pPr algn="ctr">
              <a:lnSpc>
                <a:spcPts val="6720"/>
              </a:lnSpc>
            </a:pPr>
            <a:r>
              <a:rPr lang="en-US" sz="4200" b="1" i="0" spc="508" dirty="0">
                <a:solidFill>
                  <a:schemeClr val="tx2">
                    <a:lumMod val="50000"/>
                  </a:schemeClr>
                </a:solidFill>
                <a:latin typeface="Oswald"/>
              </a:rPr>
              <a:t>И ПОДГОТОВКИ ДОКУМЕНТОВ ДЛЯ ВИЗИТА В </a:t>
            </a:r>
            <a:r>
              <a:rPr lang="ru-RU" sz="4200" b="1" i="0" spc="508" dirty="0" smtClean="0">
                <a:solidFill>
                  <a:schemeClr val="tx2">
                    <a:lumMod val="50000"/>
                  </a:schemeClr>
                </a:solidFill>
                <a:latin typeface="Oswald"/>
              </a:rPr>
              <a:t>ХМАО-ЮГРУ</a:t>
            </a:r>
            <a:endParaRPr lang="en-US" sz="4200" b="1" i="0" spc="508" dirty="0">
              <a:solidFill>
                <a:schemeClr val="tx2">
                  <a:lumMod val="50000"/>
                </a:schemeClr>
              </a:solidFill>
              <a:latin typeface="Oswald"/>
            </a:endParaRPr>
          </a:p>
        </p:txBody>
      </p:sp>
    </p:spTree>
    <p:extLst>
      <p:ext uri="{BB962C8B-B14F-4D97-AF65-F5344CB8AC3E}">
        <p14:creationId xmlns:p14="http://schemas.microsoft.com/office/powerpoint/2010/main" val="1976078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8288000" cy="10261813"/>
          </a:xfrm>
          <a:prstGeom prst="rect">
            <a:avLst/>
          </a:prstGeom>
          <a:ln>
            <a:noFill/>
          </a:ln>
          <a:effectLst>
            <a:softEdge rad="112500"/>
          </a:effectLst>
          <a:scene3d>
            <a:camera prst="orthographicFront"/>
            <a:lightRig rig="threePt" dir="t"/>
          </a:scene3d>
          <a:sp3d prstMaterial="translucentPowder"/>
        </p:spPr>
      </p:pic>
      <p:sp>
        <p:nvSpPr>
          <p:cNvPr id="3" name="TextBox 2"/>
          <p:cNvSpPr txBox="1"/>
          <p:nvPr/>
        </p:nvSpPr>
        <p:spPr>
          <a:xfrm>
            <a:off x="878361" y="247819"/>
            <a:ext cx="17148297" cy="80021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200"/>
              </a:lnSpc>
            </a:pPr>
            <a:endParaRPr dirty="0"/>
          </a:p>
          <a:p>
            <a:pPr>
              <a:lnSpc>
                <a:spcPts val="5200"/>
              </a:lnSpc>
            </a:pPr>
            <a:r>
              <a:rPr lang="en-US" sz="4000" b="0" i="0" spc="404" dirty="0">
                <a:latin typeface="Oswald"/>
              </a:rPr>
              <a:t>1. ЗАЙДИТЕ НА САЙТ ПРОФИЛЬНОЙ МЕДИЦИНСКОЙ ОРГАНИЗАЦИИ </a:t>
            </a:r>
          </a:p>
          <a:p>
            <a:pPr>
              <a:lnSpc>
                <a:spcPts val="5200"/>
              </a:lnSpc>
            </a:pPr>
            <a:r>
              <a:rPr lang="en-US" sz="4000" b="0" i="0" spc="404" dirty="0" err="1">
                <a:latin typeface="Oswald"/>
              </a:rPr>
              <a:t>В</a:t>
            </a:r>
            <a:r>
              <a:rPr lang="en-US" sz="4000" b="0" i="0" spc="404" dirty="0">
                <a:latin typeface="Oswald"/>
              </a:rPr>
              <a:t> РАЗДЕЛ "МЕДИЦИНСКИЙ ТУРИЗМ"</a:t>
            </a:r>
          </a:p>
          <a:p>
            <a:pPr>
              <a:lnSpc>
                <a:spcPts val="5200"/>
              </a:lnSpc>
            </a:pPr>
            <a:endParaRPr lang="en-US" sz="4000" b="0" i="0" spc="404" dirty="0">
              <a:latin typeface="Oswald"/>
            </a:endParaRPr>
          </a:p>
          <a:p>
            <a:pPr>
              <a:lnSpc>
                <a:spcPts val="5200"/>
              </a:lnSpc>
            </a:pPr>
            <a:r>
              <a:rPr lang="en-US" sz="4000" b="0" i="0" spc="404" dirty="0">
                <a:latin typeface="Oswald"/>
              </a:rPr>
              <a:t>2. ОЗНАКОМЬТЕСЬ </a:t>
            </a:r>
            <a:r>
              <a:rPr lang="en-US" sz="4000" b="0" i="0" spc="404" dirty="0" err="1">
                <a:latin typeface="Oswald"/>
              </a:rPr>
              <a:t>С</a:t>
            </a:r>
            <a:r>
              <a:rPr lang="en-US" sz="4000" b="0" i="0" spc="404" dirty="0">
                <a:latin typeface="Oswald"/>
              </a:rPr>
              <a:t> ПРЕДСТАВЛЕННОЙ ИНФОРМАЦИЕЙ</a:t>
            </a:r>
          </a:p>
          <a:p>
            <a:pPr>
              <a:lnSpc>
                <a:spcPts val="5200"/>
              </a:lnSpc>
            </a:pPr>
            <a:endParaRPr lang="en-US" sz="4000" b="0" i="0" spc="404" dirty="0">
              <a:latin typeface="Oswald"/>
            </a:endParaRPr>
          </a:p>
          <a:p>
            <a:pPr>
              <a:lnSpc>
                <a:spcPts val="5200"/>
              </a:lnSpc>
            </a:pPr>
            <a:r>
              <a:rPr lang="en-US" sz="4000" b="0" i="0" spc="404" dirty="0">
                <a:latin typeface="Oswald"/>
              </a:rPr>
              <a:t>3. НАПИШИТЕ ВАШ ЗАПРОС НА УКАЗАННУЮ ЭЛЕКТРОННУЮ ПОЧТУ </a:t>
            </a:r>
          </a:p>
          <a:p>
            <a:pPr>
              <a:lnSpc>
                <a:spcPts val="5200"/>
              </a:lnSpc>
            </a:pPr>
            <a:r>
              <a:rPr lang="en-US" sz="4000" b="0" i="0" spc="404" dirty="0">
                <a:latin typeface="Oswald"/>
              </a:rPr>
              <a:t>ИЛИ ПОЗВОНИТЕ ПО УКАЗАННОМУ НОМЕРУ ТЕЛЕФОНА</a:t>
            </a:r>
          </a:p>
          <a:p>
            <a:pPr>
              <a:lnSpc>
                <a:spcPts val="5200"/>
              </a:lnSpc>
            </a:pPr>
            <a:endParaRPr lang="en-US" sz="4000" b="0" i="0" spc="404" dirty="0">
              <a:latin typeface="Oswald"/>
            </a:endParaRPr>
          </a:p>
          <a:p>
            <a:pPr>
              <a:lnSpc>
                <a:spcPts val="5200"/>
              </a:lnSpc>
            </a:pPr>
            <a:r>
              <a:rPr lang="en-US" sz="4000" b="0" i="0" spc="404" dirty="0">
                <a:latin typeface="Oswald"/>
              </a:rPr>
              <a:t>4. ПОЛУЧИТЕ ПОДТВЕРЖДЕНИЕ НА ЛЕЧЕНИЕ </a:t>
            </a:r>
            <a:r>
              <a:rPr lang="en-US" sz="4000" b="0" i="0" spc="404" dirty="0" err="1">
                <a:latin typeface="Oswald"/>
              </a:rPr>
              <a:t>И</a:t>
            </a:r>
            <a:r>
              <a:rPr lang="en-US" sz="4000" b="0" i="0" spc="404" dirty="0">
                <a:latin typeface="Oswald"/>
              </a:rPr>
              <a:t> СЛЕДУЙТЕ ПОЛУЧЕННЫМ </a:t>
            </a:r>
          </a:p>
          <a:p>
            <a:pPr>
              <a:lnSpc>
                <a:spcPts val="5200"/>
              </a:lnSpc>
            </a:pPr>
            <a:r>
              <a:rPr lang="en-US" sz="4000" b="0" i="0" spc="404" dirty="0">
                <a:latin typeface="Oswald"/>
              </a:rPr>
              <a:t>ОТ МЕДИЦИНСКОЙ ОРГАНИЗАЦИИ РЕКОМЕНДАЦИЯМ ПО ОФОРМЛЕНИЮ СООТВЕТСТВУЮЩЕЙ ДОКУМЕНТАЦИИ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878361" y="8469407"/>
            <a:ext cx="1366241" cy="123644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547342" y="8375923"/>
            <a:ext cx="14317266" cy="14234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72"/>
              </a:lnSpc>
            </a:pPr>
            <a:r>
              <a:rPr lang="en-US" sz="2400" spc="249" dirty="0" err="1">
                <a:latin typeface="Oswald"/>
              </a:rPr>
              <a:t>В</a:t>
            </a:r>
            <a:r>
              <a:rPr lang="en-US" sz="2400" spc="249" dirty="0">
                <a:latin typeface="Oswald"/>
              </a:rPr>
              <a:t> СЛУЧАЕ ВОЗНИКНОВЕНИЯ ДОПОЛНИТЕЛЬНЫХ ВОПРОСОВ СВЯЖИТЕСЬ </a:t>
            </a:r>
            <a:r>
              <a:rPr lang="en-US" sz="2400" spc="249" dirty="0" err="1">
                <a:latin typeface="Oswald"/>
              </a:rPr>
              <a:t>С</a:t>
            </a:r>
            <a:r>
              <a:rPr lang="en-US" sz="2400" spc="249" dirty="0">
                <a:latin typeface="Oswald"/>
              </a:rPr>
              <a:t> КООРДИНИРУЮЩИМ ЦЕНТРОМ ПО ЭКСПОРТУ МЕДИЦИНСКИХ УСЛУГ ФГБУ "ЦНИИОИЗ" МИНЗДРАВА РОССИИ.</a:t>
            </a:r>
          </a:p>
          <a:p>
            <a:pPr>
              <a:lnSpc>
                <a:spcPts val="3672"/>
              </a:lnSpc>
            </a:pPr>
            <a:r>
              <a:rPr lang="en-US" sz="2400" spc="249" dirty="0">
                <a:latin typeface="Oswald"/>
              </a:rPr>
              <a:t>ДЛЯ СВЯЗИ</a:t>
            </a:r>
            <a:r>
              <a:rPr lang="ru-RU" sz="2400" spc="249" dirty="0">
                <a:latin typeface="Oswald"/>
              </a:rPr>
              <a:t>,</a:t>
            </a:r>
            <a:r>
              <a:rPr lang="en-US" sz="2400" spc="249" dirty="0">
                <a:latin typeface="Oswald"/>
              </a:rPr>
              <a:t> ПОЖАЛУЙСТА</a:t>
            </a:r>
            <a:r>
              <a:rPr lang="ru-RU" sz="2400" spc="249" dirty="0">
                <a:latin typeface="Oswald"/>
              </a:rPr>
              <a:t>,</a:t>
            </a:r>
            <a:r>
              <a:rPr lang="en-US" sz="2400" spc="249" dirty="0">
                <a:latin typeface="Oswald"/>
              </a:rPr>
              <a:t> ПЕРЕЙДИТЕ </a:t>
            </a:r>
            <a:r>
              <a:rPr lang="en-US" sz="2400" spc="249" dirty="0" err="1">
                <a:latin typeface="Oswald"/>
              </a:rPr>
              <a:t>В</a:t>
            </a:r>
            <a:r>
              <a:rPr lang="en-US" sz="2400" spc="249" dirty="0">
                <a:latin typeface="Oswald"/>
              </a:rPr>
              <a:t> РАЗДЕЛ "КОНТАКТЫ"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7290293" y="247819"/>
            <a:ext cx="997707" cy="4057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2400" b="1" dirty="0">
                <a:latin typeface="Oswald"/>
              </a:rPr>
              <a:t>11</a:t>
            </a:r>
          </a:p>
        </p:txBody>
      </p:sp>
    </p:spTree>
    <p:extLst>
      <p:ext uri="{BB962C8B-B14F-4D97-AF65-F5344CB8AC3E}">
        <p14:creationId xmlns:p14="http://schemas.microsoft.com/office/powerpoint/2010/main" val="3369934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storage.myseldon.com/news_pict_35/350C7AEC8CB17E182F885709A962A2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88000" cy="1028700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 prstMaterial="translucentPowder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4"/>
          <p:cNvSpPr txBox="1"/>
          <p:nvPr/>
        </p:nvSpPr>
        <p:spPr>
          <a:xfrm>
            <a:off x="667646" y="3009900"/>
            <a:ext cx="16952707" cy="31321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439"/>
              </a:lnSpc>
            </a:pPr>
            <a:r>
              <a:rPr lang="en-US" sz="10031" b="1" i="0" spc="722" dirty="0">
                <a:solidFill>
                  <a:schemeClr val="tx2">
                    <a:lumMod val="50000"/>
                  </a:schemeClr>
                </a:solidFill>
                <a:latin typeface="Oswald"/>
              </a:rPr>
              <a:t>III СТУПЕНЬ</a:t>
            </a:r>
          </a:p>
          <a:p>
            <a:pPr algn="ctr">
              <a:lnSpc>
                <a:spcPts val="12439"/>
              </a:lnSpc>
            </a:pPr>
            <a:endParaRPr lang="en-US" sz="10031" b="1" i="0" spc="722" dirty="0">
              <a:solidFill>
                <a:srgbClr val="FFFFFF"/>
              </a:solidFill>
              <a:latin typeface="Oswald"/>
            </a:endParaRPr>
          </a:p>
        </p:txBody>
      </p:sp>
      <p:sp>
        <p:nvSpPr>
          <p:cNvPr id="4" name="TextBox 5"/>
          <p:cNvSpPr txBox="1"/>
          <p:nvPr/>
        </p:nvSpPr>
        <p:spPr>
          <a:xfrm>
            <a:off x="414830" y="5143500"/>
            <a:ext cx="17458337" cy="17184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19"/>
              </a:lnSpc>
            </a:pPr>
            <a:r>
              <a:rPr lang="en-US" sz="4200" b="1" i="0" spc="508" dirty="0">
                <a:solidFill>
                  <a:schemeClr val="tx2">
                    <a:lumMod val="50000"/>
                  </a:schemeClr>
                </a:solidFill>
                <a:latin typeface="Oswald"/>
              </a:rPr>
              <a:t>ВЫБЕРИТЕ ПРОЖИВАНИЕ </a:t>
            </a:r>
            <a:r>
              <a:rPr lang="en-US" sz="4200" b="1" i="0" spc="508" dirty="0" err="1">
                <a:solidFill>
                  <a:schemeClr val="tx2">
                    <a:lumMod val="50000"/>
                  </a:schemeClr>
                </a:solidFill>
                <a:latin typeface="Oswald"/>
              </a:rPr>
              <a:t>И</a:t>
            </a:r>
            <a:r>
              <a:rPr lang="en-US" sz="4200" b="1" i="0" spc="508" dirty="0">
                <a:solidFill>
                  <a:schemeClr val="tx2">
                    <a:lumMod val="50000"/>
                  </a:schemeClr>
                </a:solidFill>
                <a:latin typeface="Oswald"/>
              </a:rPr>
              <a:t> ТРАНСПОРТ </a:t>
            </a:r>
          </a:p>
          <a:p>
            <a:pPr algn="ctr">
              <a:lnSpc>
                <a:spcPts val="6720"/>
              </a:lnSpc>
            </a:pPr>
            <a:r>
              <a:rPr lang="en-US" sz="4200" b="1" i="0" spc="508" dirty="0">
                <a:solidFill>
                  <a:schemeClr val="tx2">
                    <a:lumMod val="50000"/>
                  </a:schemeClr>
                </a:solidFill>
                <a:latin typeface="Oswald"/>
              </a:rPr>
              <a:t>ДЛЯ КОМФОРТНОГО ПРЕБЫВАНИЯ В </a:t>
            </a:r>
            <a:r>
              <a:rPr lang="ru-RU" sz="4200" b="1" i="0" spc="508" dirty="0">
                <a:solidFill>
                  <a:schemeClr val="tx2">
                    <a:lumMod val="50000"/>
                  </a:schemeClr>
                </a:solidFill>
                <a:latin typeface="Oswald"/>
              </a:rPr>
              <a:t>ХМАО-ЮГРЕ</a:t>
            </a:r>
            <a:endParaRPr lang="en-US" sz="4200" b="1" i="0" spc="508" dirty="0">
              <a:solidFill>
                <a:schemeClr val="tx2">
                  <a:lumMod val="50000"/>
                </a:schemeClr>
              </a:solidFill>
              <a:latin typeface="Oswald"/>
            </a:endParaRPr>
          </a:p>
        </p:txBody>
      </p:sp>
    </p:spTree>
    <p:extLst>
      <p:ext uri="{BB962C8B-B14F-4D97-AF65-F5344CB8AC3E}">
        <p14:creationId xmlns:p14="http://schemas.microsoft.com/office/powerpoint/2010/main" val="631849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://i.siteapi.org/CzVSzUvTMHpeU_kP6ZT7eUhllD8=/fit-in/1024x768/center/top/50d54ec44484f95.ru.s.siteapi.org/img/ae57b2ca13fa8279592bed49862ae2d6658e6f8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329"/>
            <a:ext cx="18288000" cy="10270671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 prstMaterial="translucentPowder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Скругленный прямоугольник 1"/>
          <p:cNvSpPr/>
          <p:nvPr/>
        </p:nvSpPr>
        <p:spPr>
          <a:xfrm>
            <a:off x="17678400" y="114300"/>
            <a:ext cx="457200" cy="251460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  <a:scene3d>
            <a:camera prst="orthographicFront"/>
            <a:lightRig rig="threePt" dir="t"/>
          </a:scene3d>
          <a:sp3d prstMaterial="translucentPowder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2"/>
          <p:cNvSpPr txBox="1"/>
          <p:nvPr/>
        </p:nvSpPr>
        <p:spPr>
          <a:xfrm>
            <a:off x="5961005" y="218266"/>
            <a:ext cx="8461493" cy="10720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928"/>
              </a:lnSpc>
            </a:pPr>
            <a:r>
              <a:rPr lang="en-US" sz="7200" b="1" spc="2167" dirty="0">
                <a:solidFill>
                  <a:schemeClr val="tx2">
                    <a:lumMod val="50000"/>
                  </a:schemeClr>
                </a:solidFill>
                <a:latin typeface="Oswald"/>
              </a:rPr>
              <a:t>ТРАНСПОРТ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71336" y="1407323"/>
            <a:ext cx="17430750" cy="8582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42900" indent="-342900">
              <a:lnSpc>
                <a:spcPts val="7839"/>
              </a:lnSpc>
              <a:buFont typeface="Arial" panose="020B0604020202020204" pitchFamily="34" charset="0"/>
              <a:buChar char="•"/>
            </a:pPr>
            <a:r>
              <a:rPr lang="en-US" sz="3600" b="1" dirty="0" err="1">
                <a:solidFill>
                  <a:schemeClr val="tx2">
                    <a:lumMod val="50000"/>
                  </a:schemeClr>
                </a:solidFill>
                <a:latin typeface="Oswald"/>
              </a:rPr>
              <a:t>Если</a:t>
            </a:r>
            <a:r>
              <a:rPr lang="en-US" sz="3600" b="1" dirty="0">
                <a:solidFill>
                  <a:schemeClr val="tx2">
                    <a:lumMod val="50000"/>
                  </a:schemeClr>
                </a:solidFill>
                <a:latin typeface="Oswald"/>
              </a:rPr>
              <a:t> </a:t>
            </a:r>
            <a:r>
              <a:rPr lang="en-US" sz="3600" b="1" dirty="0" err="1">
                <a:solidFill>
                  <a:schemeClr val="tx2">
                    <a:lumMod val="50000"/>
                  </a:schemeClr>
                </a:solidFill>
                <a:latin typeface="Oswald"/>
              </a:rPr>
              <a:t>вы</a:t>
            </a:r>
            <a:r>
              <a:rPr lang="en-US" sz="3600" b="1" dirty="0">
                <a:solidFill>
                  <a:schemeClr val="tx2">
                    <a:lumMod val="50000"/>
                  </a:schemeClr>
                </a:solidFill>
                <a:latin typeface="Oswald"/>
              </a:rPr>
              <a:t> </a:t>
            </a:r>
            <a:r>
              <a:rPr lang="en-US" sz="3600" b="1" dirty="0" err="1">
                <a:solidFill>
                  <a:schemeClr val="tx2">
                    <a:lumMod val="50000"/>
                  </a:schemeClr>
                </a:solidFill>
                <a:latin typeface="Oswald"/>
              </a:rPr>
              <a:t>прибыли</a:t>
            </a:r>
            <a:r>
              <a:rPr lang="en-US" sz="3600" b="1" dirty="0">
                <a:solidFill>
                  <a:schemeClr val="tx2">
                    <a:lumMod val="50000"/>
                  </a:schemeClr>
                </a:solidFill>
                <a:latin typeface="Oswald"/>
              </a:rPr>
              <a:t> в </a:t>
            </a:r>
            <a:r>
              <a:rPr lang="ru-RU" sz="3600" b="1" dirty="0">
                <a:solidFill>
                  <a:schemeClr val="tx2">
                    <a:lumMod val="50000"/>
                  </a:schemeClr>
                </a:solidFill>
                <a:latin typeface="Oswald"/>
              </a:rPr>
              <a:t>Сургут </a:t>
            </a:r>
            <a:r>
              <a:rPr lang="en-US" sz="3600" b="1" dirty="0" err="1">
                <a:solidFill>
                  <a:schemeClr val="tx2">
                    <a:lumMod val="50000"/>
                  </a:schemeClr>
                </a:solidFill>
                <a:latin typeface="Oswald"/>
              </a:rPr>
              <a:t>на</a:t>
            </a:r>
            <a:r>
              <a:rPr lang="en-US" sz="3600" b="1" dirty="0">
                <a:solidFill>
                  <a:schemeClr val="tx2">
                    <a:lumMod val="50000"/>
                  </a:schemeClr>
                </a:solidFill>
                <a:latin typeface="Oswald"/>
              </a:rPr>
              <a:t> </a:t>
            </a:r>
            <a:r>
              <a:rPr lang="en-US" sz="3600" b="1" dirty="0" err="1">
                <a:solidFill>
                  <a:schemeClr val="tx2">
                    <a:lumMod val="50000"/>
                  </a:schemeClr>
                </a:solidFill>
                <a:latin typeface="Oswald"/>
              </a:rPr>
              <a:t>самолете</a:t>
            </a:r>
            <a:r>
              <a:rPr lang="ru-RU" sz="3600" b="1" dirty="0">
                <a:solidFill>
                  <a:schemeClr val="tx2">
                    <a:lumMod val="50000"/>
                  </a:schemeClr>
                </a:solidFill>
                <a:latin typeface="Oswald"/>
              </a:rPr>
              <a:t>:</a:t>
            </a:r>
            <a:endParaRPr lang="en-US" sz="3600" b="1" dirty="0">
              <a:solidFill>
                <a:schemeClr val="tx2">
                  <a:lumMod val="50000"/>
                </a:schemeClr>
              </a:solidFill>
              <a:latin typeface="Oswald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71336" y="5027328"/>
            <a:ext cx="10459915" cy="10926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lnSpc>
                <a:spcPts val="7839"/>
              </a:lnSpc>
              <a:buFont typeface="Arial" panose="020B0604020202020204" pitchFamily="34" charset="0"/>
              <a:buChar char="•"/>
            </a:pPr>
            <a:r>
              <a:rPr lang="en-US" sz="3600" b="1" dirty="0" err="1">
                <a:solidFill>
                  <a:schemeClr val="tx2">
                    <a:lumMod val="50000"/>
                  </a:schemeClr>
                </a:solidFill>
                <a:latin typeface="Oswald"/>
              </a:rPr>
              <a:t>Если</a:t>
            </a:r>
            <a:r>
              <a:rPr lang="en-US" sz="3600" b="1" dirty="0">
                <a:solidFill>
                  <a:schemeClr val="tx2">
                    <a:lumMod val="50000"/>
                  </a:schemeClr>
                </a:solidFill>
                <a:latin typeface="Oswald"/>
              </a:rPr>
              <a:t> </a:t>
            </a:r>
            <a:r>
              <a:rPr lang="en-US" sz="3600" b="1" dirty="0" err="1">
                <a:solidFill>
                  <a:schemeClr val="tx2">
                    <a:lumMod val="50000"/>
                  </a:schemeClr>
                </a:solidFill>
                <a:latin typeface="Oswald"/>
              </a:rPr>
              <a:t>вы</a:t>
            </a:r>
            <a:r>
              <a:rPr lang="en-US" sz="3600" b="1" dirty="0">
                <a:solidFill>
                  <a:schemeClr val="tx2">
                    <a:lumMod val="50000"/>
                  </a:schemeClr>
                </a:solidFill>
                <a:latin typeface="Oswald"/>
              </a:rPr>
              <a:t> </a:t>
            </a:r>
            <a:r>
              <a:rPr lang="en-US" sz="3600" b="1" dirty="0" err="1">
                <a:solidFill>
                  <a:schemeClr val="tx2">
                    <a:lumMod val="50000"/>
                  </a:schemeClr>
                </a:solidFill>
                <a:latin typeface="Oswald"/>
              </a:rPr>
              <a:t>прибыли</a:t>
            </a:r>
            <a:r>
              <a:rPr lang="en-US" sz="3600" b="1" dirty="0">
                <a:solidFill>
                  <a:schemeClr val="tx2">
                    <a:lumMod val="50000"/>
                  </a:schemeClr>
                </a:solidFill>
                <a:latin typeface="Oswald"/>
              </a:rPr>
              <a:t> </a:t>
            </a:r>
            <a:r>
              <a:rPr lang="ru-RU" sz="3600" b="1" dirty="0">
                <a:solidFill>
                  <a:schemeClr val="tx2">
                    <a:lumMod val="50000"/>
                  </a:schemeClr>
                </a:solidFill>
                <a:latin typeface="Oswald"/>
              </a:rPr>
              <a:t>в Ханты-Мансийск </a:t>
            </a:r>
            <a:r>
              <a:rPr lang="en-US" sz="3600" b="1" dirty="0" err="1">
                <a:solidFill>
                  <a:schemeClr val="tx2">
                    <a:lumMod val="50000"/>
                  </a:schemeClr>
                </a:solidFill>
                <a:latin typeface="Oswald"/>
              </a:rPr>
              <a:t>на</a:t>
            </a:r>
            <a:r>
              <a:rPr lang="en-US" sz="3600" b="1" dirty="0">
                <a:solidFill>
                  <a:schemeClr val="tx2">
                    <a:lumMod val="50000"/>
                  </a:schemeClr>
                </a:solidFill>
                <a:latin typeface="Oswald"/>
              </a:rPr>
              <a:t> </a:t>
            </a:r>
            <a:r>
              <a:rPr lang="en-US" sz="3600" b="1" dirty="0" err="1">
                <a:solidFill>
                  <a:schemeClr val="tx2">
                    <a:lumMod val="50000"/>
                  </a:schemeClr>
                </a:solidFill>
                <a:latin typeface="Oswald"/>
              </a:rPr>
              <a:t>самолете</a:t>
            </a:r>
            <a:r>
              <a:rPr lang="ru-RU" sz="3600" b="1" dirty="0">
                <a:solidFill>
                  <a:schemeClr val="tx2">
                    <a:lumMod val="50000"/>
                  </a:schemeClr>
                </a:solidFill>
                <a:latin typeface="Oswald"/>
              </a:rPr>
              <a:t>:</a:t>
            </a:r>
            <a:endParaRPr lang="en-US" sz="3600" b="1" dirty="0">
              <a:solidFill>
                <a:schemeClr val="tx2">
                  <a:lumMod val="50000"/>
                </a:schemeClr>
              </a:solidFill>
              <a:latin typeface="Oswald"/>
            </a:endParaRPr>
          </a:p>
        </p:txBody>
      </p:sp>
      <p:grpSp>
        <p:nvGrpSpPr>
          <p:cNvPr id="7" name="Group 5"/>
          <p:cNvGrpSpPr/>
          <p:nvPr/>
        </p:nvGrpSpPr>
        <p:grpSpPr>
          <a:xfrm>
            <a:off x="2829503" y="3307787"/>
            <a:ext cx="750734" cy="327758"/>
            <a:chOff x="0" y="0"/>
            <a:chExt cx="1163580" cy="508000"/>
          </a:xfrm>
          <a:solidFill>
            <a:schemeClr val="accent3">
              <a:lumMod val="50000"/>
            </a:schemeClr>
          </a:solidFill>
        </p:grpSpPr>
        <p:sp>
          <p:nvSpPr>
            <p:cNvPr id="8" name="Freeform 6"/>
            <p:cNvSpPr/>
            <p:nvPr/>
          </p:nvSpPr>
          <p:spPr>
            <a:xfrm>
              <a:off x="0" y="215900"/>
              <a:ext cx="867670" cy="76200"/>
            </a:xfrm>
            <a:custGeom>
              <a:avLst/>
              <a:gdLst/>
              <a:ahLst/>
              <a:cxnLst/>
              <a:rect l="l" t="t" r="r" b="b"/>
              <a:pathLst>
                <a:path w="867670" h="76200">
                  <a:moveTo>
                    <a:pt x="0" y="0"/>
                  </a:moveTo>
                  <a:lnTo>
                    <a:pt x="867670" y="0"/>
                  </a:lnTo>
                  <a:lnTo>
                    <a:pt x="867670" y="76200"/>
                  </a:lnTo>
                  <a:lnTo>
                    <a:pt x="0" y="76200"/>
                  </a:lnTo>
                  <a:close/>
                </a:path>
              </a:pathLst>
            </a:custGeom>
            <a:grpFill/>
          </p:spPr>
        </p:sp>
        <p:sp>
          <p:nvSpPr>
            <p:cNvPr id="9" name="Freeform 7"/>
            <p:cNvSpPr/>
            <p:nvPr/>
          </p:nvSpPr>
          <p:spPr>
            <a:xfrm>
              <a:off x="788930" y="1270"/>
              <a:ext cx="374650" cy="505460"/>
            </a:xfrm>
            <a:custGeom>
              <a:avLst/>
              <a:gdLst/>
              <a:ahLst/>
              <a:cxnLst/>
              <a:rect l="l" t="t" r="r" b="b"/>
              <a:pathLst>
                <a:path w="374650" h="505460">
                  <a:moveTo>
                    <a:pt x="0" y="505460"/>
                  </a:moveTo>
                  <a:lnTo>
                    <a:pt x="0" y="0"/>
                  </a:lnTo>
                  <a:lnTo>
                    <a:pt x="374650" y="252730"/>
                  </a:lnTo>
                  <a:close/>
                </a:path>
              </a:pathLst>
            </a:custGeom>
            <a:grpFill/>
          </p:spPr>
        </p:sp>
      </p:grpSp>
      <p:grpSp>
        <p:nvGrpSpPr>
          <p:cNvPr id="10" name="Group 17"/>
          <p:cNvGrpSpPr/>
          <p:nvPr/>
        </p:nvGrpSpPr>
        <p:grpSpPr>
          <a:xfrm>
            <a:off x="471336" y="2951989"/>
            <a:ext cx="2419350" cy="1039355"/>
            <a:chOff x="0" y="0"/>
            <a:chExt cx="562648" cy="702941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11" name="Freeform 18"/>
            <p:cNvSpPr/>
            <p:nvPr/>
          </p:nvSpPr>
          <p:spPr>
            <a:xfrm>
              <a:off x="0" y="0"/>
              <a:ext cx="562648" cy="702941"/>
            </a:xfrm>
            <a:custGeom>
              <a:avLst/>
              <a:gdLst/>
              <a:ahLst/>
              <a:cxnLst/>
              <a:rect l="l" t="t" r="r" b="b"/>
              <a:pathLst>
                <a:path w="562648" h="702941">
                  <a:moveTo>
                    <a:pt x="0" y="0"/>
                  </a:moveTo>
                  <a:lnTo>
                    <a:pt x="562648" y="0"/>
                  </a:lnTo>
                  <a:lnTo>
                    <a:pt x="562648" y="702941"/>
                  </a:lnTo>
                  <a:lnTo>
                    <a:pt x="0" y="702941"/>
                  </a:lnTo>
                  <a:close/>
                </a:path>
              </a:pathLst>
            </a:custGeom>
            <a:grpFill/>
          </p:spPr>
        </p:sp>
      </p:grpSp>
      <p:grpSp>
        <p:nvGrpSpPr>
          <p:cNvPr id="12" name="Group 21"/>
          <p:cNvGrpSpPr/>
          <p:nvPr/>
        </p:nvGrpSpPr>
        <p:grpSpPr>
          <a:xfrm>
            <a:off x="3603522" y="2999931"/>
            <a:ext cx="3839309" cy="1013764"/>
            <a:chOff x="0" y="0"/>
            <a:chExt cx="1897770" cy="335198"/>
          </a:xfrm>
        </p:grpSpPr>
        <p:sp>
          <p:nvSpPr>
            <p:cNvPr id="13" name="Freeform 22"/>
            <p:cNvSpPr/>
            <p:nvPr/>
          </p:nvSpPr>
          <p:spPr>
            <a:xfrm>
              <a:off x="0" y="0"/>
              <a:ext cx="1897770" cy="335198"/>
            </a:xfrm>
            <a:custGeom>
              <a:avLst/>
              <a:gdLst/>
              <a:ahLst/>
              <a:cxnLst/>
              <a:rect l="l" t="t" r="r" b="b"/>
              <a:pathLst>
                <a:path w="1897770" h="335198">
                  <a:moveTo>
                    <a:pt x="0" y="0"/>
                  </a:moveTo>
                  <a:lnTo>
                    <a:pt x="1897770" y="0"/>
                  </a:lnTo>
                  <a:lnTo>
                    <a:pt x="1897770" y="335198"/>
                  </a:lnTo>
                  <a:lnTo>
                    <a:pt x="0" y="335198"/>
                  </a:ln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</p:spPr>
        </p:sp>
      </p:grpSp>
      <p:grpSp>
        <p:nvGrpSpPr>
          <p:cNvPr id="14" name="Group 39"/>
          <p:cNvGrpSpPr/>
          <p:nvPr/>
        </p:nvGrpSpPr>
        <p:grpSpPr>
          <a:xfrm>
            <a:off x="8068945" y="2929370"/>
            <a:ext cx="3940196" cy="610828"/>
            <a:chOff x="0" y="0"/>
            <a:chExt cx="1897770" cy="514110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15" name="Freeform 40"/>
            <p:cNvSpPr/>
            <p:nvPr/>
          </p:nvSpPr>
          <p:spPr>
            <a:xfrm>
              <a:off x="0" y="0"/>
              <a:ext cx="1897770" cy="514110"/>
            </a:xfrm>
            <a:custGeom>
              <a:avLst/>
              <a:gdLst/>
              <a:ahLst/>
              <a:cxnLst/>
              <a:rect l="l" t="t" r="r" b="b"/>
              <a:pathLst>
                <a:path w="1897770" h="514110">
                  <a:moveTo>
                    <a:pt x="0" y="0"/>
                  </a:moveTo>
                  <a:lnTo>
                    <a:pt x="1897770" y="0"/>
                  </a:lnTo>
                  <a:lnTo>
                    <a:pt x="1897770" y="514110"/>
                  </a:lnTo>
                  <a:lnTo>
                    <a:pt x="0" y="514110"/>
                  </a:lnTo>
                  <a:close/>
                </a:path>
              </a:pathLst>
            </a:custGeom>
            <a:grpFill/>
          </p:spPr>
        </p:sp>
      </p:grpSp>
      <p:grpSp>
        <p:nvGrpSpPr>
          <p:cNvPr id="16" name="Group 41"/>
          <p:cNvGrpSpPr/>
          <p:nvPr/>
        </p:nvGrpSpPr>
        <p:grpSpPr>
          <a:xfrm>
            <a:off x="11931531" y="3777922"/>
            <a:ext cx="750734" cy="327758"/>
            <a:chOff x="0" y="0"/>
            <a:chExt cx="1163580" cy="508000"/>
          </a:xfrm>
          <a:solidFill>
            <a:schemeClr val="accent3">
              <a:lumMod val="50000"/>
            </a:schemeClr>
          </a:solidFill>
        </p:grpSpPr>
        <p:sp>
          <p:nvSpPr>
            <p:cNvPr id="17" name="Freeform 42"/>
            <p:cNvSpPr/>
            <p:nvPr/>
          </p:nvSpPr>
          <p:spPr>
            <a:xfrm>
              <a:off x="0" y="215900"/>
              <a:ext cx="867670" cy="76200"/>
            </a:xfrm>
            <a:custGeom>
              <a:avLst/>
              <a:gdLst/>
              <a:ahLst/>
              <a:cxnLst/>
              <a:rect l="l" t="t" r="r" b="b"/>
              <a:pathLst>
                <a:path w="867670" h="76200">
                  <a:moveTo>
                    <a:pt x="0" y="0"/>
                  </a:moveTo>
                  <a:lnTo>
                    <a:pt x="867670" y="0"/>
                  </a:lnTo>
                  <a:lnTo>
                    <a:pt x="867670" y="76200"/>
                  </a:lnTo>
                  <a:lnTo>
                    <a:pt x="0" y="76200"/>
                  </a:lnTo>
                  <a:close/>
                </a:path>
              </a:pathLst>
            </a:custGeom>
            <a:grpFill/>
          </p:spPr>
        </p:sp>
        <p:sp>
          <p:nvSpPr>
            <p:cNvPr id="18" name="Freeform 43"/>
            <p:cNvSpPr/>
            <p:nvPr/>
          </p:nvSpPr>
          <p:spPr>
            <a:xfrm>
              <a:off x="788930" y="1270"/>
              <a:ext cx="374650" cy="505460"/>
            </a:xfrm>
            <a:custGeom>
              <a:avLst/>
              <a:gdLst/>
              <a:ahLst/>
              <a:cxnLst/>
              <a:rect l="l" t="t" r="r" b="b"/>
              <a:pathLst>
                <a:path w="374650" h="505460">
                  <a:moveTo>
                    <a:pt x="0" y="505460"/>
                  </a:moveTo>
                  <a:lnTo>
                    <a:pt x="0" y="0"/>
                  </a:lnTo>
                  <a:lnTo>
                    <a:pt x="374650" y="252730"/>
                  </a:lnTo>
                  <a:close/>
                </a:path>
              </a:pathLst>
            </a:custGeom>
            <a:grpFill/>
          </p:spPr>
        </p:sp>
      </p:grpSp>
      <p:grpSp>
        <p:nvGrpSpPr>
          <p:cNvPr id="19" name="Group 44"/>
          <p:cNvGrpSpPr/>
          <p:nvPr/>
        </p:nvGrpSpPr>
        <p:grpSpPr>
          <a:xfrm>
            <a:off x="8062631" y="3627043"/>
            <a:ext cx="3946510" cy="523963"/>
            <a:chOff x="0" y="0"/>
            <a:chExt cx="1897770" cy="514110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20" name="Freeform 45"/>
            <p:cNvSpPr/>
            <p:nvPr/>
          </p:nvSpPr>
          <p:spPr>
            <a:xfrm>
              <a:off x="0" y="0"/>
              <a:ext cx="1897770" cy="514110"/>
            </a:xfrm>
            <a:custGeom>
              <a:avLst/>
              <a:gdLst/>
              <a:ahLst/>
              <a:cxnLst/>
              <a:rect l="l" t="t" r="r" b="b"/>
              <a:pathLst>
                <a:path w="1897770" h="514110">
                  <a:moveTo>
                    <a:pt x="0" y="0"/>
                  </a:moveTo>
                  <a:lnTo>
                    <a:pt x="1897770" y="0"/>
                  </a:lnTo>
                  <a:lnTo>
                    <a:pt x="1897770" y="514110"/>
                  </a:lnTo>
                  <a:lnTo>
                    <a:pt x="0" y="514110"/>
                  </a:lnTo>
                  <a:close/>
                </a:path>
              </a:pathLst>
            </a:custGeom>
            <a:grpFill/>
          </p:spPr>
        </p:sp>
      </p:grpSp>
      <p:grpSp>
        <p:nvGrpSpPr>
          <p:cNvPr id="21" name="Group 50"/>
          <p:cNvGrpSpPr/>
          <p:nvPr/>
        </p:nvGrpSpPr>
        <p:grpSpPr>
          <a:xfrm>
            <a:off x="11997104" y="3167626"/>
            <a:ext cx="661834" cy="327758"/>
            <a:chOff x="0" y="0"/>
            <a:chExt cx="1025792" cy="508000"/>
          </a:xfrm>
          <a:solidFill>
            <a:schemeClr val="accent3">
              <a:lumMod val="50000"/>
            </a:schemeClr>
          </a:solidFill>
        </p:grpSpPr>
        <p:sp>
          <p:nvSpPr>
            <p:cNvPr id="22" name="Freeform 51"/>
            <p:cNvSpPr/>
            <p:nvPr/>
          </p:nvSpPr>
          <p:spPr>
            <a:xfrm>
              <a:off x="0" y="215900"/>
              <a:ext cx="729882" cy="76200"/>
            </a:xfrm>
            <a:custGeom>
              <a:avLst/>
              <a:gdLst/>
              <a:ahLst/>
              <a:cxnLst/>
              <a:rect l="l" t="t" r="r" b="b"/>
              <a:pathLst>
                <a:path w="729882" h="76200">
                  <a:moveTo>
                    <a:pt x="0" y="0"/>
                  </a:moveTo>
                  <a:lnTo>
                    <a:pt x="729882" y="0"/>
                  </a:lnTo>
                  <a:lnTo>
                    <a:pt x="729882" y="76200"/>
                  </a:lnTo>
                  <a:lnTo>
                    <a:pt x="0" y="76200"/>
                  </a:lnTo>
                  <a:close/>
                </a:path>
              </a:pathLst>
            </a:custGeom>
            <a:grpFill/>
          </p:spPr>
        </p:sp>
        <p:sp>
          <p:nvSpPr>
            <p:cNvPr id="23" name="Freeform 52"/>
            <p:cNvSpPr/>
            <p:nvPr/>
          </p:nvSpPr>
          <p:spPr>
            <a:xfrm>
              <a:off x="651142" y="1270"/>
              <a:ext cx="374650" cy="505460"/>
            </a:xfrm>
            <a:custGeom>
              <a:avLst/>
              <a:gdLst/>
              <a:ahLst/>
              <a:cxnLst/>
              <a:rect l="l" t="t" r="r" b="b"/>
              <a:pathLst>
                <a:path w="374650" h="505460">
                  <a:moveTo>
                    <a:pt x="0" y="505460"/>
                  </a:moveTo>
                  <a:lnTo>
                    <a:pt x="0" y="0"/>
                  </a:lnTo>
                  <a:lnTo>
                    <a:pt x="374650" y="252730"/>
                  </a:lnTo>
                  <a:close/>
                </a:path>
              </a:pathLst>
            </a:custGeom>
            <a:grpFill/>
          </p:spPr>
        </p:sp>
      </p:grpSp>
      <p:grpSp>
        <p:nvGrpSpPr>
          <p:cNvPr id="24" name="Group 55"/>
          <p:cNvGrpSpPr/>
          <p:nvPr/>
        </p:nvGrpSpPr>
        <p:grpSpPr>
          <a:xfrm rot="20068531">
            <a:off x="7422798" y="3067567"/>
            <a:ext cx="671273" cy="507000"/>
            <a:chOff x="0" y="0"/>
            <a:chExt cx="1769852" cy="508000"/>
          </a:xfrm>
          <a:solidFill>
            <a:schemeClr val="accent3">
              <a:lumMod val="50000"/>
            </a:schemeClr>
          </a:solidFill>
        </p:grpSpPr>
        <p:sp>
          <p:nvSpPr>
            <p:cNvPr id="25" name="Freeform 56"/>
            <p:cNvSpPr/>
            <p:nvPr/>
          </p:nvSpPr>
          <p:spPr>
            <a:xfrm>
              <a:off x="0" y="215900"/>
              <a:ext cx="1473942" cy="76200"/>
            </a:xfrm>
            <a:custGeom>
              <a:avLst/>
              <a:gdLst/>
              <a:ahLst/>
              <a:cxnLst/>
              <a:rect l="l" t="t" r="r" b="b"/>
              <a:pathLst>
                <a:path w="1473942" h="76200">
                  <a:moveTo>
                    <a:pt x="0" y="0"/>
                  </a:moveTo>
                  <a:lnTo>
                    <a:pt x="1473942" y="0"/>
                  </a:lnTo>
                  <a:lnTo>
                    <a:pt x="1473942" y="76200"/>
                  </a:lnTo>
                  <a:lnTo>
                    <a:pt x="0" y="76200"/>
                  </a:lnTo>
                  <a:close/>
                </a:path>
              </a:pathLst>
            </a:custGeom>
            <a:grpFill/>
          </p:spPr>
        </p:sp>
        <p:sp>
          <p:nvSpPr>
            <p:cNvPr id="26" name="Freeform 57"/>
            <p:cNvSpPr/>
            <p:nvPr/>
          </p:nvSpPr>
          <p:spPr>
            <a:xfrm>
              <a:off x="1395202" y="1270"/>
              <a:ext cx="374650" cy="505460"/>
            </a:xfrm>
            <a:custGeom>
              <a:avLst/>
              <a:gdLst/>
              <a:ahLst/>
              <a:cxnLst/>
              <a:rect l="l" t="t" r="r" b="b"/>
              <a:pathLst>
                <a:path w="374650" h="505460">
                  <a:moveTo>
                    <a:pt x="0" y="505460"/>
                  </a:moveTo>
                  <a:lnTo>
                    <a:pt x="0" y="0"/>
                  </a:lnTo>
                  <a:lnTo>
                    <a:pt x="374650" y="252730"/>
                  </a:lnTo>
                  <a:close/>
                </a:path>
              </a:pathLst>
            </a:custGeom>
            <a:grpFill/>
          </p:spPr>
        </p:sp>
      </p:grpSp>
      <p:grpSp>
        <p:nvGrpSpPr>
          <p:cNvPr id="27" name="Group 58"/>
          <p:cNvGrpSpPr/>
          <p:nvPr/>
        </p:nvGrpSpPr>
        <p:grpSpPr>
          <a:xfrm rot="1739142">
            <a:off x="7411283" y="3452354"/>
            <a:ext cx="671032" cy="507000"/>
            <a:chOff x="0" y="0"/>
            <a:chExt cx="1685736" cy="508000"/>
          </a:xfrm>
          <a:solidFill>
            <a:schemeClr val="accent3">
              <a:lumMod val="50000"/>
            </a:schemeClr>
          </a:solidFill>
        </p:grpSpPr>
        <p:sp>
          <p:nvSpPr>
            <p:cNvPr id="28" name="Freeform 59"/>
            <p:cNvSpPr/>
            <p:nvPr/>
          </p:nvSpPr>
          <p:spPr>
            <a:xfrm>
              <a:off x="0" y="215900"/>
              <a:ext cx="1389826" cy="76200"/>
            </a:xfrm>
            <a:custGeom>
              <a:avLst/>
              <a:gdLst/>
              <a:ahLst/>
              <a:cxnLst/>
              <a:rect l="l" t="t" r="r" b="b"/>
              <a:pathLst>
                <a:path w="1389826" h="76200">
                  <a:moveTo>
                    <a:pt x="0" y="0"/>
                  </a:moveTo>
                  <a:lnTo>
                    <a:pt x="1389826" y="0"/>
                  </a:lnTo>
                  <a:lnTo>
                    <a:pt x="1389826" y="76200"/>
                  </a:lnTo>
                  <a:lnTo>
                    <a:pt x="0" y="76200"/>
                  </a:lnTo>
                  <a:close/>
                </a:path>
              </a:pathLst>
            </a:custGeom>
            <a:grpFill/>
          </p:spPr>
        </p:sp>
        <p:sp>
          <p:nvSpPr>
            <p:cNvPr id="29" name="Freeform 60"/>
            <p:cNvSpPr/>
            <p:nvPr/>
          </p:nvSpPr>
          <p:spPr>
            <a:xfrm>
              <a:off x="1311086" y="1270"/>
              <a:ext cx="374650" cy="505460"/>
            </a:xfrm>
            <a:custGeom>
              <a:avLst/>
              <a:gdLst/>
              <a:ahLst/>
              <a:cxnLst/>
              <a:rect l="l" t="t" r="r" b="b"/>
              <a:pathLst>
                <a:path w="374650" h="505460">
                  <a:moveTo>
                    <a:pt x="0" y="505460"/>
                  </a:moveTo>
                  <a:lnTo>
                    <a:pt x="0" y="0"/>
                  </a:lnTo>
                  <a:lnTo>
                    <a:pt x="374650" y="252730"/>
                  </a:lnTo>
                  <a:close/>
                </a:path>
              </a:pathLst>
            </a:custGeom>
            <a:grpFill/>
          </p:spPr>
        </p:sp>
      </p:grpSp>
      <p:sp>
        <p:nvSpPr>
          <p:cNvPr id="30" name="TextBox 65"/>
          <p:cNvSpPr txBox="1"/>
          <p:nvPr/>
        </p:nvSpPr>
        <p:spPr>
          <a:xfrm>
            <a:off x="791401" y="3165587"/>
            <a:ext cx="1826816" cy="5288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</a:pPr>
            <a:r>
              <a:rPr lang="ru-RU" sz="3200" b="1" dirty="0">
                <a:solidFill>
                  <a:srgbClr val="CD0808"/>
                </a:solidFill>
                <a:latin typeface="Oswald"/>
              </a:rPr>
              <a:t>г</a:t>
            </a:r>
            <a:r>
              <a:rPr lang="ru-RU" sz="3200" b="1" dirty="0" smtClean="0">
                <a:solidFill>
                  <a:srgbClr val="CD0808"/>
                </a:solidFill>
                <a:latin typeface="Oswald"/>
              </a:rPr>
              <a:t>. Сургут</a:t>
            </a:r>
            <a:endParaRPr lang="en-US" sz="3200" b="1" dirty="0">
              <a:solidFill>
                <a:srgbClr val="CD0808"/>
              </a:solidFill>
              <a:latin typeface="Oswald"/>
            </a:endParaRPr>
          </a:p>
        </p:txBody>
      </p:sp>
      <p:sp>
        <p:nvSpPr>
          <p:cNvPr id="31" name="TextBox 68"/>
          <p:cNvSpPr txBox="1"/>
          <p:nvPr/>
        </p:nvSpPr>
        <p:spPr>
          <a:xfrm>
            <a:off x="3664345" y="2856489"/>
            <a:ext cx="3770537" cy="11541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</a:pPr>
            <a:r>
              <a:rPr lang="ru-RU" b="1" dirty="0">
                <a:solidFill>
                  <a:prstClr val="black"/>
                </a:solidFill>
                <a:latin typeface="Oswald" panose="020B0604020202020204" charset="-52"/>
              </a:rPr>
              <a:t>Международный </a:t>
            </a:r>
            <a:r>
              <a:rPr lang="ru-RU" b="1" dirty="0" smtClean="0">
                <a:solidFill>
                  <a:prstClr val="black"/>
                </a:solidFill>
                <a:latin typeface="Oswald" panose="020B0604020202020204" charset="-52"/>
              </a:rPr>
              <a:t>аэропорт г. Сургута</a:t>
            </a:r>
            <a:endParaRPr lang="ru-RU" b="1" dirty="0">
              <a:solidFill>
                <a:prstClr val="black"/>
              </a:solidFill>
              <a:latin typeface="Oswald" panose="020B0604020202020204" charset="-52"/>
            </a:endParaRPr>
          </a:p>
          <a:p>
            <a:pPr algn="ctr">
              <a:lnSpc>
                <a:spcPts val="4480"/>
              </a:lnSpc>
            </a:pPr>
            <a:r>
              <a:rPr lang="ru-RU" b="1" dirty="0">
                <a:solidFill>
                  <a:prstClr val="black"/>
                </a:solidFill>
                <a:latin typeface="Oswald" panose="020B0604020202020204" charset="-52"/>
              </a:rPr>
              <a:t>и</a:t>
            </a:r>
            <a:r>
              <a:rPr lang="ru-RU" b="1" dirty="0" smtClean="0">
                <a:solidFill>
                  <a:prstClr val="black"/>
                </a:solidFill>
                <a:latin typeface="Oswald" panose="020B0604020202020204" charset="-52"/>
              </a:rPr>
              <a:t>м. </a:t>
            </a:r>
            <a:r>
              <a:rPr lang="ru-RU" b="1" dirty="0">
                <a:solidFill>
                  <a:prstClr val="black"/>
                </a:solidFill>
                <a:latin typeface="Oswald" panose="020B0604020202020204" charset="-52"/>
              </a:rPr>
              <a:t>Ф</a:t>
            </a:r>
            <a:r>
              <a:rPr lang="ru-RU" b="1" dirty="0">
                <a:solidFill>
                  <a:prstClr val="black"/>
                </a:solidFill>
                <a:latin typeface="Oswald" panose="020B0604020202020204" charset="-52"/>
                <a:cs typeface="Times New Roman" panose="02020603050405020304" pitchFamily="18" charset="0"/>
              </a:rPr>
              <a:t>. К. Салманова</a:t>
            </a:r>
            <a:r>
              <a:rPr lang="ru-RU" b="1" dirty="0">
                <a:solidFill>
                  <a:prstClr val="black"/>
                </a:solidFill>
                <a:latin typeface="Oswald" panose="020B0604020202020204" charset="-52"/>
              </a:rPr>
              <a:t> </a:t>
            </a:r>
            <a:endParaRPr lang="en-US" sz="1400" b="1" dirty="0">
              <a:solidFill>
                <a:srgbClr val="343736"/>
              </a:solidFill>
              <a:latin typeface="Oswald" panose="020B0604020202020204" charset="-52"/>
            </a:endParaRPr>
          </a:p>
        </p:txBody>
      </p:sp>
      <p:sp>
        <p:nvSpPr>
          <p:cNvPr id="32" name="TextBox 71"/>
          <p:cNvSpPr txBox="1"/>
          <p:nvPr/>
        </p:nvSpPr>
        <p:spPr>
          <a:xfrm>
            <a:off x="8494993" y="2953055"/>
            <a:ext cx="2830116" cy="4616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84"/>
              </a:lnSpc>
            </a:pPr>
            <a:r>
              <a:rPr lang="en-US" sz="1600" b="1" dirty="0">
                <a:solidFill>
                  <a:srgbClr val="150599"/>
                </a:solidFill>
                <a:latin typeface="Oswald"/>
              </a:rPr>
              <a:t>ОБЩЕСТВЕННЫЙ ТРАНСПОРТ</a:t>
            </a:r>
            <a:r>
              <a:rPr lang="ru-RU" sz="1600" b="1" dirty="0">
                <a:solidFill>
                  <a:srgbClr val="150599"/>
                </a:solidFill>
                <a:latin typeface="Oswald"/>
              </a:rPr>
              <a:t> </a:t>
            </a:r>
            <a:endParaRPr lang="en-US" sz="1600" b="1" dirty="0">
              <a:solidFill>
                <a:srgbClr val="150599"/>
              </a:solidFill>
              <a:latin typeface="Oswald"/>
            </a:endParaRPr>
          </a:p>
        </p:txBody>
      </p:sp>
      <p:sp>
        <p:nvSpPr>
          <p:cNvPr id="33" name="TextBox 72"/>
          <p:cNvSpPr txBox="1"/>
          <p:nvPr/>
        </p:nvSpPr>
        <p:spPr>
          <a:xfrm>
            <a:off x="9312880" y="3521591"/>
            <a:ext cx="1191816" cy="4808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1600" b="1" dirty="0">
                <a:solidFill>
                  <a:srgbClr val="150599"/>
                </a:solidFill>
                <a:latin typeface="Oswald"/>
              </a:rPr>
              <a:t>ТАКСИ</a:t>
            </a:r>
          </a:p>
        </p:txBody>
      </p:sp>
      <p:grpSp>
        <p:nvGrpSpPr>
          <p:cNvPr id="34" name="Group 48"/>
          <p:cNvGrpSpPr/>
          <p:nvPr/>
        </p:nvGrpSpPr>
        <p:grpSpPr>
          <a:xfrm>
            <a:off x="12695661" y="3605516"/>
            <a:ext cx="5500852" cy="928383"/>
            <a:chOff x="0" y="0"/>
            <a:chExt cx="2604000" cy="514110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35" name="Freeform 49"/>
            <p:cNvSpPr/>
            <p:nvPr/>
          </p:nvSpPr>
          <p:spPr>
            <a:xfrm>
              <a:off x="0" y="0"/>
              <a:ext cx="2604000" cy="514110"/>
            </a:xfrm>
            <a:custGeom>
              <a:avLst/>
              <a:gdLst/>
              <a:ahLst/>
              <a:cxnLst/>
              <a:rect l="l" t="t" r="r" b="b"/>
              <a:pathLst>
                <a:path w="2604000" h="514110">
                  <a:moveTo>
                    <a:pt x="0" y="0"/>
                  </a:moveTo>
                  <a:lnTo>
                    <a:pt x="2604000" y="0"/>
                  </a:lnTo>
                  <a:lnTo>
                    <a:pt x="2604000" y="514110"/>
                  </a:lnTo>
                  <a:lnTo>
                    <a:pt x="0" y="514110"/>
                  </a:lnTo>
                  <a:close/>
                </a:path>
              </a:pathLst>
            </a:custGeom>
            <a:grpFill/>
          </p:spPr>
        </p:sp>
      </p:grpSp>
      <p:grpSp>
        <p:nvGrpSpPr>
          <p:cNvPr id="36" name="Group 61"/>
          <p:cNvGrpSpPr/>
          <p:nvPr/>
        </p:nvGrpSpPr>
        <p:grpSpPr>
          <a:xfrm>
            <a:off x="12695661" y="2628900"/>
            <a:ext cx="5500852" cy="892691"/>
            <a:chOff x="0" y="0"/>
            <a:chExt cx="2604000" cy="514110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37" name="Freeform 62"/>
            <p:cNvSpPr/>
            <p:nvPr/>
          </p:nvSpPr>
          <p:spPr>
            <a:xfrm>
              <a:off x="0" y="0"/>
              <a:ext cx="2604000" cy="514110"/>
            </a:xfrm>
            <a:custGeom>
              <a:avLst/>
              <a:gdLst/>
              <a:ahLst/>
              <a:cxnLst/>
              <a:rect l="l" t="t" r="r" b="b"/>
              <a:pathLst>
                <a:path w="2604000" h="514110">
                  <a:moveTo>
                    <a:pt x="0" y="0"/>
                  </a:moveTo>
                  <a:lnTo>
                    <a:pt x="2604000" y="0"/>
                  </a:lnTo>
                  <a:lnTo>
                    <a:pt x="2604000" y="514110"/>
                  </a:lnTo>
                  <a:lnTo>
                    <a:pt x="0" y="51411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</p:grpSp>
      <p:sp>
        <p:nvSpPr>
          <p:cNvPr id="38" name="TextBox 74"/>
          <p:cNvSpPr txBox="1"/>
          <p:nvPr/>
        </p:nvSpPr>
        <p:spPr>
          <a:xfrm>
            <a:off x="12781559" y="3805113"/>
            <a:ext cx="5395516" cy="5386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100"/>
              </a:lnSpc>
            </a:pPr>
            <a:r>
              <a:rPr lang="en-US" sz="1400" b="1" dirty="0">
                <a:solidFill>
                  <a:srgbClr val="CD0808"/>
                </a:solidFill>
                <a:latin typeface="Oswald"/>
              </a:rPr>
              <a:t>ВОСПОЛЬЗУЙТЕСЬ СЕРВИСОМ ТАКСИ В РОССИИ ЧЕРЕЗ ПРИЛОЖЕНИЯ, ДОСТУПНЫЕ ДЛЯ ВАШИХ МОБИЛЬНЫХ ТЕЛЕФОНОВ:</a:t>
            </a:r>
            <a:r>
              <a:rPr lang="ru-RU" sz="1400" b="1" dirty="0">
                <a:solidFill>
                  <a:srgbClr val="CD0808"/>
                </a:solidFill>
                <a:latin typeface="Oswald"/>
              </a:rPr>
              <a:t> </a:t>
            </a:r>
            <a:r>
              <a:rPr lang="en-US" sz="1400" b="1" dirty="0" smtClean="0">
                <a:solidFill>
                  <a:srgbClr val="CD0808"/>
                </a:solidFill>
                <a:latin typeface="Oswald"/>
              </a:rPr>
              <a:t>YANDEX.TAXI</a:t>
            </a:r>
            <a:endParaRPr lang="en-US" sz="1400" b="1" dirty="0">
              <a:solidFill>
                <a:srgbClr val="CD0808"/>
              </a:solidFill>
              <a:latin typeface="Oswald"/>
            </a:endParaRPr>
          </a:p>
        </p:txBody>
      </p:sp>
      <p:sp>
        <p:nvSpPr>
          <p:cNvPr id="39" name="TextBox 75"/>
          <p:cNvSpPr txBox="1"/>
          <p:nvPr/>
        </p:nvSpPr>
        <p:spPr>
          <a:xfrm>
            <a:off x="12800737" y="2751662"/>
            <a:ext cx="5332016" cy="9621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600" b="1" dirty="0">
                <a:solidFill>
                  <a:srgbClr val="CD0808"/>
                </a:solidFill>
                <a:latin typeface="Oswald" panose="020B0604020202020204" charset="-52"/>
              </a:rPr>
              <a:t>ВЫЕЗД ИЗ АЭРОПОРТА. </a:t>
            </a:r>
            <a:r>
              <a:rPr lang="en-US" sz="1600" b="1" dirty="0">
                <a:solidFill>
                  <a:srgbClr val="CD0808"/>
                </a:solidFill>
                <a:latin typeface="Oswald" panose="020B0604020202020204" charset="-52"/>
              </a:rPr>
              <a:t>МАРШРУТЫ И РАСПИСАНИЕ</a:t>
            </a:r>
            <a:endParaRPr lang="ru-RU" sz="1600" b="1" dirty="0">
              <a:solidFill>
                <a:srgbClr val="CD0808"/>
              </a:solidFill>
              <a:latin typeface="Oswald" panose="020B0604020202020204" charset="-52"/>
            </a:endParaRPr>
          </a:p>
          <a:p>
            <a:pPr>
              <a:lnSpc>
                <a:spcPct val="150000"/>
              </a:lnSpc>
            </a:pPr>
            <a:r>
              <a:rPr lang="en-US" sz="1600" b="1" u="sng" dirty="0">
                <a:solidFill>
                  <a:prstClr val="black"/>
                </a:solidFill>
                <a:latin typeface="Oswald" panose="020B0604020202020204" charset="-52"/>
                <a:hlinkClick r:id="rId3"/>
              </a:rPr>
              <a:t>surgutbus.ru</a:t>
            </a:r>
            <a:endParaRPr lang="en-US" sz="1600" b="1" dirty="0">
              <a:solidFill>
                <a:prstClr val="black"/>
              </a:solidFill>
              <a:latin typeface="Oswald" panose="020B0604020202020204" charset="-52"/>
            </a:endParaRPr>
          </a:p>
          <a:p>
            <a:pPr>
              <a:lnSpc>
                <a:spcPct val="150000"/>
              </a:lnSpc>
            </a:pPr>
            <a:endParaRPr lang="en-US" sz="1100" b="1" dirty="0">
              <a:solidFill>
                <a:srgbClr val="CD0808"/>
              </a:solidFill>
              <a:latin typeface="Oswald"/>
            </a:endParaRPr>
          </a:p>
        </p:txBody>
      </p:sp>
      <p:grpSp>
        <p:nvGrpSpPr>
          <p:cNvPr id="40" name="Group 23"/>
          <p:cNvGrpSpPr/>
          <p:nvPr/>
        </p:nvGrpSpPr>
        <p:grpSpPr>
          <a:xfrm>
            <a:off x="2661373" y="7246874"/>
            <a:ext cx="750734" cy="327758"/>
            <a:chOff x="0" y="0"/>
            <a:chExt cx="1163580" cy="508000"/>
          </a:xfrm>
          <a:solidFill>
            <a:schemeClr val="accent1">
              <a:lumMod val="50000"/>
            </a:schemeClr>
          </a:solidFill>
        </p:grpSpPr>
        <p:sp>
          <p:nvSpPr>
            <p:cNvPr id="41" name="Freeform 24"/>
            <p:cNvSpPr/>
            <p:nvPr/>
          </p:nvSpPr>
          <p:spPr>
            <a:xfrm>
              <a:off x="0" y="215900"/>
              <a:ext cx="867670" cy="76200"/>
            </a:xfrm>
            <a:custGeom>
              <a:avLst/>
              <a:gdLst/>
              <a:ahLst/>
              <a:cxnLst/>
              <a:rect l="l" t="t" r="r" b="b"/>
              <a:pathLst>
                <a:path w="867670" h="76200">
                  <a:moveTo>
                    <a:pt x="0" y="0"/>
                  </a:moveTo>
                  <a:lnTo>
                    <a:pt x="867670" y="0"/>
                  </a:lnTo>
                  <a:lnTo>
                    <a:pt x="867670" y="76200"/>
                  </a:lnTo>
                  <a:lnTo>
                    <a:pt x="0" y="76200"/>
                  </a:lnTo>
                  <a:close/>
                </a:path>
              </a:pathLst>
            </a:custGeom>
            <a:grpFill/>
          </p:spPr>
        </p:sp>
        <p:sp>
          <p:nvSpPr>
            <p:cNvPr id="42" name="Freeform 25"/>
            <p:cNvSpPr/>
            <p:nvPr/>
          </p:nvSpPr>
          <p:spPr>
            <a:xfrm>
              <a:off x="788930" y="1270"/>
              <a:ext cx="374650" cy="505460"/>
            </a:xfrm>
            <a:custGeom>
              <a:avLst/>
              <a:gdLst/>
              <a:ahLst/>
              <a:cxnLst/>
              <a:rect l="l" t="t" r="r" b="b"/>
              <a:pathLst>
                <a:path w="374650" h="505460">
                  <a:moveTo>
                    <a:pt x="0" y="505460"/>
                  </a:moveTo>
                  <a:lnTo>
                    <a:pt x="0" y="0"/>
                  </a:lnTo>
                  <a:lnTo>
                    <a:pt x="374650" y="252730"/>
                  </a:lnTo>
                  <a:close/>
                </a:path>
              </a:pathLst>
            </a:custGeom>
            <a:grpFill/>
          </p:spPr>
        </p:sp>
      </p:grpSp>
      <p:grpSp>
        <p:nvGrpSpPr>
          <p:cNvPr id="43" name="Group 26"/>
          <p:cNvGrpSpPr/>
          <p:nvPr/>
        </p:nvGrpSpPr>
        <p:grpSpPr>
          <a:xfrm>
            <a:off x="369194" y="6717380"/>
            <a:ext cx="2419350" cy="1337581"/>
            <a:chOff x="0" y="0"/>
            <a:chExt cx="562648" cy="425309"/>
          </a:xfrm>
          <a:solidFill>
            <a:schemeClr val="accent3">
              <a:lumMod val="20000"/>
              <a:lumOff val="80000"/>
            </a:schemeClr>
          </a:solidFill>
        </p:grpSpPr>
        <p:sp>
          <p:nvSpPr>
            <p:cNvPr id="44" name="Freeform 27"/>
            <p:cNvSpPr/>
            <p:nvPr/>
          </p:nvSpPr>
          <p:spPr>
            <a:xfrm>
              <a:off x="0" y="0"/>
              <a:ext cx="562648" cy="425309"/>
            </a:xfrm>
            <a:custGeom>
              <a:avLst/>
              <a:gdLst/>
              <a:ahLst/>
              <a:cxnLst/>
              <a:rect l="l" t="t" r="r" b="b"/>
              <a:pathLst>
                <a:path w="562648" h="425309">
                  <a:moveTo>
                    <a:pt x="0" y="0"/>
                  </a:moveTo>
                  <a:lnTo>
                    <a:pt x="562648" y="0"/>
                  </a:lnTo>
                  <a:lnTo>
                    <a:pt x="562648" y="425309"/>
                  </a:lnTo>
                  <a:lnTo>
                    <a:pt x="0" y="425309"/>
                  </a:lnTo>
                  <a:close/>
                </a:path>
              </a:pathLst>
            </a:custGeom>
            <a:grpFill/>
          </p:spPr>
        </p:sp>
      </p:grpSp>
      <p:grpSp>
        <p:nvGrpSpPr>
          <p:cNvPr id="45" name="Group 63"/>
          <p:cNvGrpSpPr/>
          <p:nvPr/>
        </p:nvGrpSpPr>
        <p:grpSpPr>
          <a:xfrm>
            <a:off x="12632656" y="6362700"/>
            <a:ext cx="5500851" cy="917512"/>
            <a:chOff x="0" y="1"/>
            <a:chExt cx="2604000" cy="444227"/>
          </a:xfrm>
          <a:solidFill>
            <a:schemeClr val="accent3">
              <a:lumMod val="20000"/>
              <a:lumOff val="80000"/>
            </a:schemeClr>
          </a:solidFill>
        </p:grpSpPr>
        <p:sp>
          <p:nvSpPr>
            <p:cNvPr id="46" name="Freeform 64"/>
            <p:cNvSpPr/>
            <p:nvPr/>
          </p:nvSpPr>
          <p:spPr>
            <a:xfrm>
              <a:off x="0" y="1"/>
              <a:ext cx="2604000" cy="444227"/>
            </a:xfrm>
            <a:custGeom>
              <a:avLst/>
              <a:gdLst/>
              <a:ahLst/>
              <a:cxnLst/>
              <a:rect l="l" t="t" r="r" b="b"/>
              <a:pathLst>
                <a:path w="2604000" h="514110">
                  <a:moveTo>
                    <a:pt x="0" y="0"/>
                  </a:moveTo>
                  <a:lnTo>
                    <a:pt x="2604000" y="0"/>
                  </a:lnTo>
                  <a:lnTo>
                    <a:pt x="2604000" y="514110"/>
                  </a:lnTo>
                  <a:lnTo>
                    <a:pt x="0" y="514110"/>
                  </a:lnTo>
                  <a:close/>
                </a:path>
              </a:pathLst>
            </a:custGeom>
            <a:grpFill/>
          </p:spPr>
        </p:sp>
      </p:grpSp>
      <p:sp>
        <p:nvSpPr>
          <p:cNvPr id="47" name="TextBox 66"/>
          <p:cNvSpPr txBox="1"/>
          <p:nvPr/>
        </p:nvSpPr>
        <p:spPr>
          <a:xfrm>
            <a:off x="301681" y="6886606"/>
            <a:ext cx="2423716" cy="10002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72"/>
              </a:lnSpc>
            </a:pPr>
            <a:r>
              <a:rPr lang="ru-RU" sz="3200" b="1" spc="108" dirty="0">
                <a:solidFill>
                  <a:srgbClr val="CD0808"/>
                </a:solidFill>
                <a:latin typeface="Oswald"/>
              </a:rPr>
              <a:t>г</a:t>
            </a:r>
            <a:r>
              <a:rPr lang="ru-RU" sz="3200" b="1" spc="108" dirty="0" smtClean="0">
                <a:solidFill>
                  <a:srgbClr val="CD0808"/>
                </a:solidFill>
                <a:latin typeface="Oswald"/>
              </a:rPr>
              <a:t>. Ханты-Мансийск</a:t>
            </a:r>
            <a:endParaRPr lang="en-US" sz="3200" b="1" spc="108" dirty="0">
              <a:solidFill>
                <a:srgbClr val="CD0808"/>
              </a:solidFill>
              <a:latin typeface="Oswald"/>
            </a:endParaRPr>
          </a:p>
        </p:txBody>
      </p:sp>
      <p:grpSp>
        <p:nvGrpSpPr>
          <p:cNvPr id="48" name="Group 79"/>
          <p:cNvGrpSpPr/>
          <p:nvPr/>
        </p:nvGrpSpPr>
        <p:grpSpPr>
          <a:xfrm rot="1879918">
            <a:off x="7283376" y="7551864"/>
            <a:ext cx="803355" cy="498628"/>
            <a:chOff x="0" y="0"/>
            <a:chExt cx="2216379" cy="508000"/>
          </a:xfrm>
          <a:solidFill>
            <a:schemeClr val="accent1">
              <a:lumMod val="50000"/>
            </a:schemeClr>
          </a:solidFill>
        </p:grpSpPr>
        <p:sp>
          <p:nvSpPr>
            <p:cNvPr id="49" name="Freeform 80"/>
            <p:cNvSpPr/>
            <p:nvPr/>
          </p:nvSpPr>
          <p:spPr>
            <a:xfrm>
              <a:off x="0" y="215900"/>
              <a:ext cx="1920469" cy="76200"/>
            </a:xfrm>
            <a:custGeom>
              <a:avLst/>
              <a:gdLst/>
              <a:ahLst/>
              <a:cxnLst/>
              <a:rect l="l" t="t" r="r" b="b"/>
              <a:pathLst>
                <a:path w="1920469" h="76200">
                  <a:moveTo>
                    <a:pt x="0" y="0"/>
                  </a:moveTo>
                  <a:lnTo>
                    <a:pt x="1920469" y="0"/>
                  </a:lnTo>
                  <a:lnTo>
                    <a:pt x="1920469" y="76200"/>
                  </a:lnTo>
                  <a:lnTo>
                    <a:pt x="0" y="76200"/>
                  </a:lnTo>
                  <a:close/>
                </a:path>
              </a:pathLst>
            </a:custGeom>
            <a:grpFill/>
          </p:spPr>
        </p:sp>
        <p:sp>
          <p:nvSpPr>
            <p:cNvPr id="50" name="Freeform 81"/>
            <p:cNvSpPr/>
            <p:nvPr/>
          </p:nvSpPr>
          <p:spPr>
            <a:xfrm>
              <a:off x="1841729" y="1270"/>
              <a:ext cx="374650" cy="505460"/>
            </a:xfrm>
            <a:custGeom>
              <a:avLst/>
              <a:gdLst/>
              <a:ahLst/>
              <a:cxnLst/>
              <a:rect l="l" t="t" r="r" b="b"/>
              <a:pathLst>
                <a:path w="374650" h="505460">
                  <a:moveTo>
                    <a:pt x="0" y="505460"/>
                  </a:moveTo>
                  <a:lnTo>
                    <a:pt x="0" y="0"/>
                  </a:lnTo>
                  <a:lnTo>
                    <a:pt x="374650" y="252730"/>
                  </a:lnTo>
                  <a:close/>
                </a:path>
              </a:pathLst>
            </a:custGeom>
            <a:grpFill/>
          </p:spPr>
        </p:sp>
      </p:grpSp>
      <p:grpSp>
        <p:nvGrpSpPr>
          <p:cNvPr id="51" name="Group 82"/>
          <p:cNvGrpSpPr/>
          <p:nvPr/>
        </p:nvGrpSpPr>
        <p:grpSpPr>
          <a:xfrm>
            <a:off x="3483198" y="6807084"/>
            <a:ext cx="3839309" cy="1255875"/>
            <a:chOff x="0" y="0"/>
            <a:chExt cx="1897770" cy="335198"/>
          </a:xfrm>
          <a:solidFill>
            <a:schemeClr val="accent3">
              <a:lumMod val="20000"/>
              <a:lumOff val="80000"/>
            </a:schemeClr>
          </a:solidFill>
        </p:grpSpPr>
        <p:sp>
          <p:nvSpPr>
            <p:cNvPr id="52" name="Freeform 83"/>
            <p:cNvSpPr/>
            <p:nvPr/>
          </p:nvSpPr>
          <p:spPr>
            <a:xfrm>
              <a:off x="0" y="0"/>
              <a:ext cx="1897770" cy="335198"/>
            </a:xfrm>
            <a:custGeom>
              <a:avLst/>
              <a:gdLst/>
              <a:ahLst/>
              <a:cxnLst/>
              <a:rect l="l" t="t" r="r" b="b"/>
              <a:pathLst>
                <a:path w="1897770" h="335198">
                  <a:moveTo>
                    <a:pt x="0" y="0"/>
                  </a:moveTo>
                  <a:lnTo>
                    <a:pt x="1897770" y="0"/>
                  </a:lnTo>
                  <a:lnTo>
                    <a:pt x="1897770" y="335198"/>
                  </a:lnTo>
                  <a:lnTo>
                    <a:pt x="0" y="335198"/>
                  </a:lnTo>
                  <a:close/>
                </a:path>
              </a:pathLst>
            </a:custGeom>
            <a:grpFill/>
          </p:spPr>
        </p:sp>
      </p:grpSp>
      <p:sp>
        <p:nvSpPr>
          <p:cNvPr id="53" name="TextBox 84"/>
          <p:cNvSpPr txBox="1"/>
          <p:nvPr/>
        </p:nvSpPr>
        <p:spPr>
          <a:xfrm>
            <a:off x="3860072" y="6857212"/>
            <a:ext cx="3193383" cy="11541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</a:pPr>
            <a:r>
              <a:rPr lang="ru-RU" b="1" dirty="0">
                <a:solidFill>
                  <a:srgbClr val="343736"/>
                </a:solidFill>
                <a:latin typeface="Oswald"/>
              </a:rPr>
              <a:t>Международный аэропорт </a:t>
            </a:r>
          </a:p>
          <a:p>
            <a:pPr algn="ctr">
              <a:lnSpc>
                <a:spcPts val="4480"/>
              </a:lnSpc>
            </a:pPr>
            <a:r>
              <a:rPr lang="ru-RU" b="1" dirty="0" smtClean="0">
                <a:solidFill>
                  <a:srgbClr val="343736"/>
                </a:solidFill>
                <a:latin typeface="Oswald"/>
              </a:rPr>
              <a:t>г. Ханты-Мансийска</a:t>
            </a:r>
            <a:endParaRPr lang="en-US" b="1" dirty="0">
              <a:solidFill>
                <a:srgbClr val="343736"/>
              </a:solidFill>
              <a:latin typeface="Oswald"/>
            </a:endParaRPr>
          </a:p>
        </p:txBody>
      </p:sp>
      <p:grpSp>
        <p:nvGrpSpPr>
          <p:cNvPr id="54" name="Group 96"/>
          <p:cNvGrpSpPr/>
          <p:nvPr/>
        </p:nvGrpSpPr>
        <p:grpSpPr>
          <a:xfrm>
            <a:off x="8157796" y="6733936"/>
            <a:ext cx="3839309" cy="546275"/>
            <a:chOff x="0" y="0"/>
            <a:chExt cx="1897770" cy="514110"/>
          </a:xfrm>
          <a:solidFill>
            <a:schemeClr val="accent3">
              <a:lumMod val="20000"/>
              <a:lumOff val="80000"/>
            </a:schemeClr>
          </a:solidFill>
        </p:grpSpPr>
        <p:sp>
          <p:nvSpPr>
            <p:cNvPr id="55" name="Freeform 97"/>
            <p:cNvSpPr/>
            <p:nvPr/>
          </p:nvSpPr>
          <p:spPr>
            <a:xfrm>
              <a:off x="0" y="0"/>
              <a:ext cx="1897770" cy="514110"/>
            </a:xfrm>
            <a:custGeom>
              <a:avLst/>
              <a:gdLst/>
              <a:ahLst/>
              <a:cxnLst/>
              <a:rect l="l" t="t" r="r" b="b"/>
              <a:pathLst>
                <a:path w="1897770" h="514110">
                  <a:moveTo>
                    <a:pt x="0" y="0"/>
                  </a:moveTo>
                  <a:lnTo>
                    <a:pt x="1897770" y="0"/>
                  </a:lnTo>
                  <a:lnTo>
                    <a:pt x="1897770" y="514110"/>
                  </a:lnTo>
                  <a:lnTo>
                    <a:pt x="0" y="514110"/>
                  </a:lnTo>
                  <a:close/>
                </a:path>
              </a:pathLst>
            </a:custGeom>
            <a:grpFill/>
          </p:spPr>
        </p:sp>
      </p:grpSp>
      <p:grpSp>
        <p:nvGrpSpPr>
          <p:cNvPr id="56" name="Group 98"/>
          <p:cNvGrpSpPr/>
          <p:nvPr/>
        </p:nvGrpSpPr>
        <p:grpSpPr>
          <a:xfrm>
            <a:off x="8157149" y="7549262"/>
            <a:ext cx="3851992" cy="667632"/>
            <a:chOff x="0" y="0"/>
            <a:chExt cx="1897770" cy="514110"/>
          </a:xfrm>
          <a:solidFill>
            <a:schemeClr val="accent3">
              <a:lumMod val="20000"/>
              <a:lumOff val="80000"/>
            </a:schemeClr>
          </a:solidFill>
        </p:grpSpPr>
        <p:sp>
          <p:nvSpPr>
            <p:cNvPr id="57" name="Freeform 99"/>
            <p:cNvSpPr/>
            <p:nvPr/>
          </p:nvSpPr>
          <p:spPr>
            <a:xfrm>
              <a:off x="0" y="0"/>
              <a:ext cx="1897770" cy="514110"/>
            </a:xfrm>
            <a:custGeom>
              <a:avLst/>
              <a:gdLst/>
              <a:ahLst/>
              <a:cxnLst/>
              <a:rect l="l" t="t" r="r" b="b"/>
              <a:pathLst>
                <a:path w="1897770" h="514110">
                  <a:moveTo>
                    <a:pt x="0" y="0"/>
                  </a:moveTo>
                  <a:lnTo>
                    <a:pt x="1897770" y="0"/>
                  </a:lnTo>
                  <a:lnTo>
                    <a:pt x="1897770" y="514110"/>
                  </a:lnTo>
                  <a:lnTo>
                    <a:pt x="0" y="514110"/>
                  </a:lnTo>
                  <a:close/>
                </a:path>
              </a:pathLst>
            </a:custGeom>
            <a:grpFill/>
          </p:spPr>
        </p:sp>
      </p:grpSp>
      <p:sp>
        <p:nvSpPr>
          <p:cNvPr id="58" name="TextBox 103"/>
          <p:cNvSpPr txBox="1"/>
          <p:nvPr/>
        </p:nvSpPr>
        <p:spPr>
          <a:xfrm>
            <a:off x="8577261" y="7601295"/>
            <a:ext cx="3029549" cy="3942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584"/>
              </a:lnSpc>
            </a:pPr>
            <a:r>
              <a:rPr lang="ru-RU" sz="1600" b="1" dirty="0">
                <a:solidFill>
                  <a:srgbClr val="150599"/>
                </a:solidFill>
                <a:latin typeface="Oswald"/>
              </a:rPr>
              <a:t>ТАКСИ</a:t>
            </a:r>
            <a:endParaRPr lang="en-US" sz="1600" b="1" dirty="0">
              <a:solidFill>
                <a:srgbClr val="150599"/>
              </a:solidFill>
              <a:latin typeface="Oswald"/>
            </a:endParaRPr>
          </a:p>
        </p:txBody>
      </p:sp>
      <p:sp>
        <p:nvSpPr>
          <p:cNvPr id="59" name="TextBox 104"/>
          <p:cNvSpPr txBox="1"/>
          <p:nvPr/>
        </p:nvSpPr>
        <p:spPr>
          <a:xfrm>
            <a:off x="8577261" y="6639149"/>
            <a:ext cx="2852739" cy="4808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</a:pPr>
            <a:r>
              <a:rPr lang="ru-RU" sz="1600" b="1" dirty="0">
                <a:solidFill>
                  <a:srgbClr val="150599"/>
                </a:solidFill>
                <a:latin typeface="Oswald"/>
              </a:rPr>
              <a:t>ОБЩЕСТВЕННЫЙ ТРАНСПОРТ</a:t>
            </a:r>
            <a:endParaRPr lang="en-US" sz="1600" b="1" dirty="0">
              <a:solidFill>
                <a:srgbClr val="150599"/>
              </a:solidFill>
              <a:latin typeface="Oswald"/>
            </a:endParaRPr>
          </a:p>
        </p:txBody>
      </p:sp>
      <p:grpSp>
        <p:nvGrpSpPr>
          <p:cNvPr id="60" name="Group 110"/>
          <p:cNvGrpSpPr/>
          <p:nvPr/>
        </p:nvGrpSpPr>
        <p:grpSpPr>
          <a:xfrm>
            <a:off x="11983884" y="6847851"/>
            <a:ext cx="661834" cy="327758"/>
            <a:chOff x="0" y="0"/>
            <a:chExt cx="1025792" cy="508000"/>
          </a:xfrm>
          <a:solidFill>
            <a:schemeClr val="accent1">
              <a:lumMod val="50000"/>
            </a:schemeClr>
          </a:solidFill>
        </p:grpSpPr>
        <p:sp>
          <p:nvSpPr>
            <p:cNvPr id="61" name="Freeform 111"/>
            <p:cNvSpPr/>
            <p:nvPr/>
          </p:nvSpPr>
          <p:spPr>
            <a:xfrm>
              <a:off x="0" y="215900"/>
              <a:ext cx="729882" cy="76200"/>
            </a:xfrm>
            <a:custGeom>
              <a:avLst/>
              <a:gdLst/>
              <a:ahLst/>
              <a:cxnLst/>
              <a:rect l="l" t="t" r="r" b="b"/>
              <a:pathLst>
                <a:path w="729882" h="76200">
                  <a:moveTo>
                    <a:pt x="0" y="0"/>
                  </a:moveTo>
                  <a:lnTo>
                    <a:pt x="729882" y="0"/>
                  </a:lnTo>
                  <a:lnTo>
                    <a:pt x="729882" y="76200"/>
                  </a:lnTo>
                  <a:lnTo>
                    <a:pt x="0" y="76200"/>
                  </a:lnTo>
                  <a:close/>
                </a:path>
              </a:pathLst>
            </a:custGeom>
            <a:grpFill/>
          </p:spPr>
        </p:sp>
        <p:sp>
          <p:nvSpPr>
            <p:cNvPr id="62" name="Freeform 112"/>
            <p:cNvSpPr/>
            <p:nvPr/>
          </p:nvSpPr>
          <p:spPr>
            <a:xfrm>
              <a:off x="651142" y="1270"/>
              <a:ext cx="374650" cy="505460"/>
            </a:xfrm>
            <a:custGeom>
              <a:avLst/>
              <a:gdLst/>
              <a:ahLst/>
              <a:cxnLst/>
              <a:rect l="l" t="t" r="r" b="b"/>
              <a:pathLst>
                <a:path w="374650" h="505460">
                  <a:moveTo>
                    <a:pt x="0" y="505460"/>
                  </a:moveTo>
                  <a:lnTo>
                    <a:pt x="0" y="0"/>
                  </a:lnTo>
                  <a:lnTo>
                    <a:pt x="374650" y="252730"/>
                  </a:lnTo>
                  <a:close/>
                </a:path>
              </a:pathLst>
            </a:custGeom>
            <a:grpFill/>
          </p:spPr>
        </p:sp>
      </p:grpSp>
      <p:grpSp>
        <p:nvGrpSpPr>
          <p:cNvPr id="63" name="Group 113"/>
          <p:cNvGrpSpPr/>
          <p:nvPr/>
        </p:nvGrpSpPr>
        <p:grpSpPr>
          <a:xfrm>
            <a:off x="11983884" y="7747436"/>
            <a:ext cx="661834" cy="327758"/>
            <a:chOff x="0" y="0"/>
            <a:chExt cx="1025792" cy="508000"/>
          </a:xfrm>
          <a:solidFill>
            <a:schemeClr val="accent1">
              <a:lumMod val="50000"/>
            </a:schemeClr>
          </a:solidFill>
        </p:grpSpPr>
        <p:sp>
          <p:nvSpPr>
            <p:cNvPr id="64" name="Freeform 114"/>
            <p:cNvSpPr/>
            <p:nvPr/>
          </p:nvSpPr>
          <p:spPr>
            <a:xfrm>
              <a:off x="0" y="215900"/>
              <a:ext cx="729882" cy="76200"/>
            </a:xfrm>
            <a:custGeom>
              <a:avLst/>
              <a:gdLst/>
              <a:ahLst/>
              <a:cxnLst/>
              <a:rect l="l" t="t" r="r" b="b"/>
              <a:pathLst>
                <a:path w="729882" h="76200">
                  <a:moveTo>
                    <a:pt x="0" y="0"/>
                  </a:moveTo>
                  <a:lnTo>
                    <a:pt x="729882" y="0"/>
                  </a:lnTo>
                  <a:lnTo>
                    <a:pt x="729882" y="76200"/>
                  </a:lnTo>
                  <a:lnTo>
                    <a:pt x="0" y="76200"/>
                  </a:lnTo>
                  <a:close/>
                </a:path>
              </a:pathLst>
            </a:custGeom>
            <a:grpFill/>
          </p:spPr>
        </p:sp>
        <p:sp>
          <p:nvSpPr>
            <p:cNvPr id="65" name="Freeform 115"/>
            <p:cNvSpPr/>
            <p:nvPr/>
          </p:nvSpPr>
          <p:spPr>
            <a:xfrm>
              <a:off x="651142" y="1270"/>
              <a:ext cx="374650" cy="505460"/>
            </a:xfrm>
            <a:custGeom>
              <a:avLst/>
              <a:gdLst/>
              <a:ahLst/>
              <a:cxnLst/>
              <a:rect l="l" t="t" r="r" b="b"/>
              <a:pathLst>
                <a:path w="374650" h="505460">
                  <a:moveTo>
                    <a:pt x="0" y="505460"/>
                  </a:moveTo>
                  <a:lnTo>
                    <a:pt x="0" y="0"/>
                  </a:lnTo>
                  <a:lnTo>
                    <a:pt x="374650" y="252730"/>
                  </a:lnTo>
                  <a:close/>
                </a:path>
              </a:pathLst>
            </a:custGeom>
            <a:grpFill/>
          </p:spPr>
        </p:sp>
      </p:grpSp>
      <p:grpSp>
        <p:nvGrpSpPr>
          <p:cNvPr id="66" name="Group 119"/>
          <p:cNvGrpSpPr/>
          <p:nvPr/>
        </p:nvGrpSpPr>
        <p:grpSpPr>
          <a:xfrm>
            <a:off x="12645718" y="7502080"/>
            <a:ext cx="5500851" cy="994220"/>
            <a:chOff x="0" y="0"/>
            <a:chExt cx="2604000" cy="514110"/>
          </a:xfrm>
          <a:solidFill>
            <a:schemeClr val="accent3">
              <a:lumMod val="20000"/>
              <a:lumOff val="80000"/>
            </a:schemeClr>
          </a:solidFill>
        </p:grpSpPr>
        <p:sp>
          <p:nvSpPr>
            <p:cNvPr id="67" name="Freeform 120"/>
            <p:cNvSpPr/>
            <p:nvPr/>
          </p:nvSpPr>
          <p:spPr>
            <a:xfrm>
              <a:off x="0" y="0"/>
              <a:ext cx="2604000" cy="514110"/>
            </a:xfrm>
            <a:custGeom>
              <a:avLst/>
              <a:gdLst/>
              <a:ahLst/>
              <a:cxnLst/>
              <a:rect l="l" t="t" r="r" b="b"/>
              <a:pathLst>
                <a:path w="2604000" h="514110">
                  <a:moveTo>
                    <a:pt x="0" y="0"/>
                  </a:moveTo>
                  <a:lnTo>
                    <a:pt x="2604000" y="0"/>
                  </a:lnTo>
                  <a:lnTo>
                    <a:pt x="2604000" y="514110"/>
                  </a:lnTo>
                  <a:lnTo>
                    <a:pt x="0" y="514110"/>
                  </a:lnTo>
                  <a:close/>
                </a:path>
              </a:pathLst>
            </a:custGeom>
            <a:grpFill/>
          </p:spPr>
        </p:sp>
      </p:grpSp>
      <p:sp>
        <p:nvSpPr>
          <p:cNvPr id="68" name="TextBox 124"/>
          <p:cNvSpPr txBox="1"/>
          <p:nvPr/>
        </p:nvSpPr>
        <p:spPr>
          <a:xfrm>
            <a:off x="12760788" y="6438498"/>
            <a:ext cx="5332016" cy="9722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600" b="1" dirty="0">
                <a:solidFill>
                  <a:srgbClr val="CD0808"/>
                </a:solidFill>
                <a:latin typeface="Oswald"/>
              </a:rPr>
              <a:t>ВЫЕЗД ИЗ АЭРОПОРТА. </a:t>
            </a:r>
            <a:r>
              <a:rPr lang="en-US" sz="1600" b="1" dirty="0">
                <a:solidFill>
                  <a:srgbClr val="CD0808"/>
                </a:solidFill>
                <a:latin typeface="Oswald"/>
              </a:rPr>
              <a:t>МАРШРУТЫ И РАСПИСАНИЕ </a:t>
            </a:r>
            <a:r>
              <a:rPr lang="en-US" sz="1600" b="1" dirty="0">
                <a:solidFill>
                  <a:srgbClr val="CD0808"/>
                </a:solidFill>
                <a:latin typeface="Oswald"/>
                <a:hlinkClick r:id="rId4"/>
              </a:rPr>
              <a:t>https://admhmansy.ru/helpdesk/transport/</a:t>
            </a:r>
            <a:endParaRPr lang="ru-RU" sz="1600" b="1" dirty="0">
              <a:solidFill>
                <a:srgbClr val="CD0808"/>
              </a:solidFill>
              <a:latin typeface="Oswald"/>
            </a:endParaRPr>
          </a:p>
          <a:p>
            <a:pPr>
              <a:lnSpc>
                <a:spcPct val="150000"/>
              </a:lnSpc>
            </a:pPr>
            <a:endParaRPr lang="en-US" sz="1150" b="1" dirty="0">
              <a:solidFill>
                <a:srgbClr val="CD0808"/>
              </a:solidFill>
              <a:latin typeface="Oswald"/>
            </a:endParaRPr>
          </a:p>
        </p:txBody>
      </p:sp>
      <p:grpSp>
        <p:nvGrpSpPr>
          <p:cNvPr id="69" name="Group 55"/>
          <p:cNvGrpSpPr/>
          <p:nvPr/>
        </p:nvGrpSpPr>
        <p:grpSpPr>
          <a:xfrm rot="-2700000">
            <a:off x="7274274" y="6870511"/>
            <a:ext cx="871591" cy="507000"/>
            <a:chOff x="0" y="0"/>
            <a:chExt cx="1769852" cy="508000"/>
          </a:xfrm>
          <a:solidFill>
            <a:schemeClr val="accent1">
              <a:lumMod val="50000"/>
            </a:schemeClr>
          </a:solidFill>
        </p:grpSpPr>
        <p:sp>
          <p:nvSpPr>
            <p:cNvPr id="70" name="Freeform 56"/>
            <p:cNvSpPr/>
            <p:nvPr/>
          </p:nvSpPr>
          <p:spPr>
            <a:xfrm>
              <a:off x="0" y="215900"/>
              <a:ext cx="1473942" cy="76200"/>
            </a:xfrm>
            <a:custGeom>
              <a:avLst/>
              <a:gdLst/>
              <a:ahLst/>
              <a:cxnLst/>
              <a:rect l="l" t="t" r="r" b="b"/>
              <a:pathLst>
                <a:path w="1473942" h="76200">
                  <a:moveTo>
                    <a:pt x="0" y="0"/>
                  </a:moveTo>
                  <a:lnTo>
                    <a:pt x="1473942" y="0"/>
                  </a:lnTo>
                  <a:lnTo>
                    <a:pt x="1473942" y="76200"/>
                  </a:lnTo>
                  <a:lnTo>
                    <a:pt x="0" y="76200"/>
                  </a:lnTo>
                  <a:close/>
                </a:path>
              </a:pathLst>
            </a:custGeom>
            <a:grpFill/>
          </p:spPr>
        </p:sp>
        <p:sp>
          <p:nvSpPr>
            <p:cNvPr id="71" name="Freeform 57"/>
            <p:cNvSpPr/>
            <p:nvPr/>
          </p:nvSpPr>
          <p:spPr>
            <a:xfrm>
              <a:off x="1395202" y="1270"/>
              <a:ext cx="374650" cy="505460"/>
            </a:xfrm>
            <a:custGeom>
              <a:avLst/>
              <a:gdLst/>
              <a:ahLst/>
              <a:cxnLst/>
              <a:rect l="l" t="t" r="r" b="b"/>
              <a:pathLst>
                <a:path w="374650" h="505460">
                  <a:moveTo>
                    <a:pt x="0" y="505460"/>
                  </a:moveTo>
                  <a:lnTo>
                    <a:pt x="0" y="0"/>
                  </a:lnTo>
                  <a:lnTo>
                    <a:pt x="374650" y="252730"/>
                  </a:lnTo>
                  <a:close/>
                </a:path>
              </a:pathLst>
            </a:custGeom>
            <a:grpFill/>
          </p:spPr>
        </p:sp>
      </p:grpSp>
      <p:sp>
        <p:nvSpPr>
          <p:cNvPr id="72" name="TextBox 106"/>
          <p:cNvSpPr txBox="1"/>
          <p:nvPr/>
        </p:nvSpPr>
        <p:spPr>
          <a:xfrm>
            <a:off x="12763271" y="7604276"/>
            <a:ext cx="5395516" cy="78258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100"/>
              </a:lnSpc>
            </a:pPr>
            <a:r>
              <a:rPr lang="en-US" sz="1400" b="1" dirty="0">
                <a:solidFill>
                  <a:srgbClr val="CD0808"/>
                </a:solidFill>
                <a:latin typeface="Oswald"/>
              </a:rPr>
              <a:t>ВОСПОЛЬЗУЙТЕСЬ СЕРВИСОМ ТАКСИ В РОССИИ ЧЕРЕЗ ПРИЛОЖЕНИЯ, ДОСТУПНЫЕ ДЛЯ ВАШИХ МОБИЛЬНЫХ ТЕЛЕФОНОВ:</a:t>
            </a:r>
            <a:r>
              <a:rPr lang="ru-RU" sz="1400" b="1" dirty="0">
                <a:solidFill>
                  <a:srgbClr val="CD0808"/>
                </a:solidFill>
                <a:latin typeface="Oswald"/>
              </a:rPr>
              <a:t> </a:t>
            </a:r>
            <a:r>
              <a:rPr lang="en-US" sz="1400" b="1" dirty="0">
                <a:solidFill>
                  <a:srgbClr val="CD0808"/>
                </a:solidFill>
                <a:latin typeface="Oswald"/>
              </a:rPr>
              <a:t>YANDEX.TAXI, </a:t>
            </a:r>
            <a:r>
              <a:rPr lang="ru-RU" sz="1400" b="1" dirty="0">
                <a:solidFill>
                  <a:srgbClr val="CD0808"/>
                </a:solidFill>
                <a:latin typeface="Oswald"/>
              </a:rPr>
              <a:t>АВТОЛИГА</a:t>
            </a:r>
            <a:endParaRPr lang="en-US" sz="1400" b="1" dirty="0">
              <a:solidFill>
                <a:srgbClr val="CD0808"/>
              </a:solidFill>
              <a:latin typeface="Oswald"/>
            </a:endParaRPr>
          </a:p>
        </p:txBody>
      </p:sp>
      <p:sp>
        <p:nvSpPr>
          <p:cNvPr id="74" name="TextBox 6"/>
          <p:cNvSpPr txBox="1"/>
          <p:nvPr/>
        </p:nvSpPr>
        <p:spPr>
          <a:xfrm>
            <a:off x="17290293" y="171619"/>
            <a:ext cx="997707" cy="4360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2400" b="1" dirty="0" smtClean="0">
                <a:latin typeface="Oswald"/>
              </a:rPr>
              <a:t>1</a:t>
            </a:r>
            <a:r>
              <a:rPr lang="ru-RU" sz="2400" b="1" dirty="0" smtClean="0">
                <a:latin typeface="Oswald"/>
              </a:rPr>
              <a:t>3</a:t>
            </a:r>
            <a:endParaRPr lang="en-US" sz="2400" b="1" dirty="0">
              <a:latin typeface="Oswald"/>
            </a:endParaRPr>
          </a:p>
        </p:txBody>
      </p:sp>
    </p:spTree>
    <p:extLst>
      <p:ext uri="{BB962C8B-B14F-4D97-AF65-F5344CB8AC3E}">
        <p14:creationId xmlns:p14="http://schemas.microsoft.com/office/powerpoint/2010/main" val="3607826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51798" y="4237022"/>
            <a:ext cx="5789966" cy="509747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</p:sp>
      <p:sp>
        <p:nvSpPr>
          <p:cNvPr id="3" name="TextBox 3"/>
          <p:cNvSpPr txBox="1"/>
          <p:nvPr/>
        </p:nvSpPr>
        <p:spPr>
          <a:xfrm>
            <a:off x="151798" y="4678610"/>
            <a:ext cx="5290922" cy="15004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20"/>
              </a:lnSpc>
            </a:pPr>
            <a:r>
              <a:rPr lang="en-US" sz="2800" b="0" i="0" spc="131" dirty="0">
                <a:solidFill>
                  <a:schemeClr val="tx2">
                    <a:lumMod val="50000"/>
                  </a:schemeClr>
                </a:solidFill>
                <a:latin typeface="Oswald"/>
              </a:rPr>
              <a:t>ОБЩЕСТВЕННЫЙ ТРАНСПОРТ </a:t>
            </a:r>
          </a:p>
          <a:p>
            <a:pPr algn="ctr">
              <a:lnSpc>
                <a:spcPts val="3920"/>
              </a:lnSpc>
            </a:pPr>
            <a:r>
              <a:rPr lang="en-US" sz="2800" b="0" i="0" spc="131" dirty="0">
                <a:solidFill>
                  <a:schemeClr val="tx2">
                    <a:lumMod val="50000"/>
                  </a:schemeClr>
                </a:solidFill>
                <a:latin typeface="Oswald"/>
              </a:rPr>
              <a:t>И АРЕНДА АВТОМОБИЛЯ (КАРШЕРИНГ)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422970" y="6591300"/>
            <a:ext cx="5042022" cy="12311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760"/>
              </a:lnSpc>
            </a:pPr>
            <a:r>
              <a:rPr lang="ru-RU" sz="2800" i="0" spc="112" dirty="0">
                <a:solidFill>
                  <a:schemeClr val="bg2">
                    <a:lumMod val="25000"/>
                  </a:schemeClr>
                </a:solidFill>
                <a:latin typeface="Oswald"/>
              </a:rPr>
              <a:t>1.</a:t>
            </a:r>
            <a:r>
              <a:rPr lang="en-US" sz="2800" i="0" spc="112" dirty="0">
                <a:solidFill>
                  <a:schemeClr val="bg2">
                    <a:lumMod val="25000"/>
                  </a:schemeClr>
                </a:solidFill>
                <a:latin typeface="Oswald"/>
              </a:rPr>
              <a:t> </a:t>
            </a:r>
            <a:r>
              <a:rPr lang="en-US" sz="2800" i="0" spc="112" dirty="0" err="1">
                <a:solidFill>
                  <a:schemeClr val="bg2">
                    <a:lumMod val="25000"/>
                  </a:schemeClr>
                </a:solidFill>
                <a:latin typeface="Oswald"/>
              </a:rPr>
              <a:t>Автобус</a:t>
            </a:r>
            <a:r>
              <a:rPr lang="en-US" sz="2800" i="0" spc="112" dirty="0">
                <a:solidFill>
                  <a:schemeClr val="bg2">
                    <a:lumMod val="25000"/>
                  </a:schemeClr>
                </a:solidFill>
                <a:latin typeface="Oswald"/>
              </a:rPr>
              <a:t>, </a:t>
            </a:r>
            <a:r>
              <a:rPr lang="en-US" sz="2800" i="0" spc="112" dirty="0" err="1">
                <a:solidFill>
                  <a:schemeClr val="bg2">
                    <a:lumMod val="25000"/>
                  </a:schemeClr>
                </a:solidFill>
                <a:latin typeface="Oswald"/>
              </a:rPr>
              <a:t>троллейбус</a:t>
            </a:r>
            <a:r>
              <a:rPr lang="en-US" sz="2800" i="0" spc="112" dirty="0">
                <a:solidFill>
                  <a:schemeClr val="bg2">
                    <a:lumMod val="25000"/>
                  </a:schemeClr>
                </a:solidFill>
                <a:latin typeface="Oswald"/>
              </a:rPr>
              <a:t>, </a:t>
            </a:r>
            <a:r>
              <a:rPr lang="en-US" sz="2800" i="0" spc="112" dirty="0" err="1">
                <a:solidFill>
                  <a:schemeClr val="bg2">
                    <a:lumMod val="25000"/>
                  </a:schemeClr>
                </a:solidFill>
                <a:latin typeface="Oswald"/>
              </a:rPr>
              <a:t>трамвай</a:t>
            </a:r>
            <a:r>
              <a:rPr lang="en-US" sz="2800" i="0" spc="112" dirty="0">
                <a:solidFill>
                  <a:schemeClr val="bg2">
                    <a:lumMod val="25000"/>
                  </a:schemeClr>
                </a:solidFill>
                <a:latin typeface="Oswald"/>
              </a:rPr>
              <a:t>:</a:t>
            </a:r>
          </a:p>
          <a:p>
            <a:pPr>
              <a:lnSpc>
                <a:spcPts val="4760"/>
              </a:lnSpc>
            </a:pPr>
            <a:r>
              <a:rPr lang="en-US" sz="2800" i="0" spc="112" dirty="0">
                <a:solidFill>
                  <a:srgbClr val="FFFFFF"/>
                </a:solidFill>
                <a:latin typeface="Oswald"/>
              </a:rPr>
              <a:t>    </a:t>
            </a:r>
            <a:r>
              <a:rPr lang="en-US" sz="2800" i="0" spc="112" dirty="0" err="1">
                <a:solidFill>
                  <a:srgbClr val="C00000"/>
                </a:solidFill>
                <a:latin typeface="Oswald"/>
              </a:rPr>
              <a:t>Yandex.Transport</a:t>
            </a:r>
            <a:endParaRPr lang="en-US" sz="2800" i="0" spc="112" dirty="0">
              <a:solidFill>
                <a:srgbClr val="C00000"/>
              </a:solidFill>
              <a:latin typeface="Oswald"/>
            </a:endParaRPr>
          </a:p>
        </p:txBody>
      </p:sp>
      <p:sp>
        <p:nvSpPr>
          <p:cNvPr id="5" name="AutoShape 5"/>
          <p:cNvSpPr/>
          <p:nvPr/>
        </p:nvSpPr>
        <p:spPr>
          <a:xfrm>
            <a:off x="5923292" y="4237022"/>
            <a:ext cx="6381151" cy="509747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</p:sp>
      <p:sp>
        <p:nvSpPr>
          <p:cNvPr id="6" name="TextBox 6"/>
          <p:cNvSpPr txBox="1"/>
          <p:nvPr/>
        </p:nvSpPr>
        <p:spPr>
          <a:xfrm>
            <a:off x="6297581" y="4572591"/>
            <a:ext cx="5632572" cy="5150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2800" b="0" i="0" spc="338" dirty="0">
                <a:solidFill>
                  <a:schemeClr val="tx2">
                    <a:lumMod val="50000"/>
                  </a:schemeClr>
                </a:solidFill>
                <a:latin typeface="Oswald"/>
              </a:rPr>
              <a:t>КАРТА ГОРОДОВ РОССИИ</a:t>
            </a:r>
          </a:p>
        </p:txBody>
      </p:sp>
      <p:sp>
        <p:nvSpPr>
          <p:cNvPr id="7" name="AutoShape 7"/>
          <p:cNvSpPr/>
          <p:nvPr/>
        </p:nvSpPr>
        <p:spPr>
          <a:xfrm>
            <a:off x="12193830" y="4237022"/>
            <a:ext cx="5882107" cy="509747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</p:sp>
      <p:sp>
        <p:nvSpPr>
          <p:cNvPr id="8" name="TextBox 8"/>
          <p:cNvSpPr txBox="1"/>
          <p:nvPr/>
        </p:nvSpPr>
        <p:spPr>
          <a:xfrm>
            <a:off x="12422785" y="4533311"/>
            <a:ext cx="5746872" cy="10770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2800" b="0" i="0" spc="313" dirty="0">
                <a:solidFill>
                  <a:srgbClr val="252827"/>
                </a:solidFill>
                <a:latin typeface="Oswald"/>
              </a:rPr>
              <a:t>ДОСТОПРИМЕЧАТЕЛЬНОСТИ РОССИИ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0" y="1860186"/>
            <a:ext cx="17983199" cy="218008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450"/>
              </a:lnSpc>
            </a:pPr>
            <a:r>
              <a:rPr lang="en-US" sz="5600" b="1" i="0" spc="130" dirty="0">
                <a:solidFill>
                  <a:schemeClr val="tx2">
                    <a:lumMod val="50000"/>
                  </a:schemeClr>
                </a:solidFill>
                <a:latin typeface="Oswald"/>
              </a:rPr>
              <a:t>ВСПОМОГАТЕЛЬНЫЕ ПРИЛОЖЕНИЯ </a:t>
            </a:r>
          </a:p>
          <a:p>
            <a:pPr algn="ctr">
              <a:lnSpc>
                <a:spcPts val="8450"/>
              </a:lnSpc>
            </a:pPr>
            <a:r>
              <a:rPr lang="en-US" sz="5600" b="1" i="0" spc="130" dirty="0">
                <a:solidFill>
                  <a:schemeClr val="tx2">
                    <a:lumMod val="50000"/>
                  </a:schemeClr>
                </a:solidFill>
                <a:latin typeface="Oswald"/>
              </a:rPr>
              <a:t>ДЛЯ ВАШЕГО СМАРТФОНА </a:t>
            </a:r>
            <a:r>
              <a:rPr lang="en-US" sz="5600" b="1" i="0" spc="130" dirty="0" smtClean="0">
                <a:solidFill>
                  <a:schemeClr val="tx2">
                    <a:lumMod val="50000"/>
                  </a:schemeClr>
                </a:solidFill>
                <a:latin typeface="Oswald"/>
              </a:rPr>
              <a:t>(</a:t>
            </a:r>
            <a:r>
              <a:rPr lang="en-US" sz="5600" b="1" i="0" spc="130" dirty="0">
                <a:solidFill>
                  <a:schemeClr val="tx2">
                    <a:lumMod val="50000"/>
                  </a:schemeClr>
                </a:solidFill>
                <a:latin typeface="Oswald"/>
              </a:rPr>
              <a:t>ДЛЯ IOS И ANDROID)</a:t>
            </a:r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2" cstate="print"/>
          <a:srcRect l="44801" t="44801" r="44801" b="44801"/>
          <a:stretch>
            <a:fillRect/>
          </a:stretch>
        </p:blipFill>
        <p:spPr>
          <a:xfrm>
            <a:off x="-950770" y="882792"/>
            <a:ext cx="1901541" cy="1901541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3" cstate="print"/>
          <a:srcRect l="44801" t="44801" r="44801" b="44801"/>
          <a:stretch>
            <a:fillRect/>
          </a:stretch>
        </p:blipFill>
        <p:spPr>
          <a:xfrm>
            <a:off x="17337230" y="882792"/>
            <a:ext cx="1901541" cy="1901541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17290293" y="106843"/>
            <a:ext cx="997707" cy="4057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2400" b="1">
                <a:solidFill>
                  <a:srgbClr val="FFFFFF"/>
                </a:solidFill>
                <a:latin typeface="Oswald"/>
              </a:rPr>
              <a:t>14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6678581" y="5938224"/>
            <a:ext cx="4870572" cy="30777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760"/>
              </a:lnSpc>
            </a:pPr>
            <a:r>
              <a:rPr lang="en-US" sz="2800" i="0" spc="112" dirty="0">
                <a:solidFill>
                  <a:schemeClr val="accent1">
                    <a:lumMod val="50000"/>
                  </a:schemeClr>
                </a:solidFill>
                <a:latin typeface="Oswald"/>
              </a:rPr>
              <a:t>1. </a:t>
            </a:r>
            <a:r>
              <a:rPr lang="en-US" sz="2800" i="0" spc="112" dirty="0" err="1">
                <a:solidFill>
                  <a:schemeClr val="accent1">
                    <a:lumMod val="50000"/>
                  </a:schemeClr>
                </a:solidFill>
                <a:latin typeface="Oswald"/>
              </a:rPr>
              <a:t>Карта</a:t>
            </a:r>
            <a:r>
              <a:rPr lang="en-US" sz="2800" i="0" spc="112" dirty="0">
                <a:solidFill>
                  <a:schemeClr val="accent1">
                    <a:lumMod val="50000"/>
                  </a:schemeClr>
                </a:solidFill>
                <a:latin typeface="Oswald"/>
              </a:rPr>
              <a:t> </a:t>
            </a:r>
            <a:r>
              <a:rPr lang="en-US" sz="2800" i="0" spc="112" dirty="0" err="1">
                <a:solidFill>
                  <a:schemeClr val="accent1">
                    <a:lumMod val="50000"/>
                  </a:schemeClr>
                </a:solidFill>
                <a:latin typeface="Oswald"/>
              </a:rPr>
              <a:t>городов</a:t>
            </a:r>
            <a:r>
              <a:rPr lang="en-US" sz="2800" i="0" spc="112" dirty="0">
                <a:solidFill>
                  <a:schemeClr val="accent1">
                    <a:lumMod val="50000"/>
                  </a:schemeClr>
                </a:solidFill>
                <a:latin typeface="Oswald"/>
              </a:rPr>
              <a:t> России:</a:t>
            </a:r>
          </a:p>
          <a:p>
            <a:pPr>
              <a:lnSpc>
                <a:spcPts val="4760"/>
              </a:lnSpc>
            </a:pPr>
            <a:r>
              <a:rPr lang="en-US" sz="2800" i="0" spc="112" dirty="0">
                <a:solidFill>
                  <a:srgbClr val="FFFFFF"/>
                </a:solidFill>
                <a:latin typeface="Oswald"/>
              </a:rPr>
              <a:t>    </a:t>
            </a:r>
            <a:r>
              <a:rPr lang="en-US" sz="2800" i="0" spc="112" dirty="0" err="1">
                <a:solidFill>
                  <a:schemeClr val="accent2">
                    <a:lumMod val="50000"/>
                  </a:schemeClr>
                </a:solidFill>
                <a:latin typeface="Oswald"/>
              </a:rPr>
              <a:t>Yandex.Maps</a:t>
            </a:r>
            <a:endParaRPr lang="en-US" sz="2800" i="0" spc="112" dirty="0">
              <a:solidFill>
                <a:schemeClr val="accent2">
                  <a:lumMod val="50000"/>
                </a:schemeClr>
              </a:solidFill>
              <a:latin typeface="Oswald"/>
            </a:endParaRPr>
          </a:p>
          <a:p>
            <a:pPr>
              <a:lnSpc>
                <a:spcPts val="4760"/>
              </a:lnSpc>
            </a:pPr>
            <a:r>
              <a:rPr lang="en-US" sz="2800" i="0" spc="112" dirty="0">
                <a:solidFill>
                  <a:schemeClr val="accent2">
                    <a:lumMod val="50000"/>
                  </a:schemeClr>
                </a:solidFill>
                <a:latin typeface="Oswald"/>
              </a:rPr>
              <a:t>    Google maps</a:t>
            </a:r>
          </a:p>
          <a:p>
            <a:pPr>
              <a:lnSpc>
                <a:spcPts val="4760"/>
              </a:lnSpc>
            </a:pPr>
            <a:r>
              <a:rPr lang="en-US" sz="2800" i="0" spc="112" dirty="0">
                <a:solidFill>
                  <a:schemeClr val="accent1">
                    <a:lumMod val="50000"/>
                  </a:schemeClr>
                </a:solidFill>
                <a:latin typeface="Oswald"/>
              </a:rPr>
              <a:t>2. Off-line </a:t>
            </a:r>
            <a:r>
              <a:rPr lang="en-US" sz="2800" i="0" spc="112" dirty="0" err="1">
                <a:solidFill>
                  <a:schemeClr val="accent1">
                    <a:lumMod val="50000"/>
                  </a:schemeClr>
                </a:solidFill>
                <a:latin typeface="Oswald"/>
              </a:rPr>
              <a:t>карты</a:t>
            </a:r>
            <a:r>
              <a:rPr lang="en-US" sz="2800" i="0" spc="112" dirty="0">
                <a:solidFill>
                  <a:schemeClr val="accent1">
                    <a:lumMod val="50000"/>
                  </a:schemeClr>
                </a:solidFill>
                <a:latin typeface="Oswald"/>
              </a:rPr>
              <a:t> </a:t>
            </a:r>
            <a:r>
              <a:rPr lang="en-US" sz="2800" i="0" spc="112" dirty="0" err="1">
                <a:solidFill>
                  <a:schemeClr val="accent1">
                    <a:lumMod val="50000"/>
                  </a:schemeClr>
                </a:solidFill>
                <a:latin typeface="Oswald"/>
              </a:rPr>
              <a:t>городов</a:t>
            </a:r>
            <a:r>
              <a:rPr lang="en-US" sz="2800" i="0" spc="112" dirty="0">
                <a:solidFill>
                  <a:schemeClr val="accent1">
                    <a:lumMod val="50000"/>
                  </a:schemeClr>
                </a:solidFill>
                <a:latin typeface="Oswald"/>
              </a:rPr>
              <a:t> России:</a:t>
            </a:r>
          </a:p>
          <a:p>
            <a:pPr>
              <a:lnSpc>
                <a:spcPts val="4760"/>
              </a:lnSpc>
            </a:pPr>
            <a:r>
              <a:rPr lang="en-US" sz="2800" i="0" spc="112" dirty="0">
                <a:solidFill>
                  <a:srgbClr val="CD0808"/>
                </a:solidFill>
                <a:latin typeface="Oswald"/>
              </a:rPr>
              <a:t>    </a:t>
            </a:r>
            <a:r>
              <a:rPr lang="en-US" sz="2800" i="0" spc="112" dirty="0">
                <a:solidFill>
                  <a:schemeClr val="accent2">
                    <a:lumMod val="50000"/>
                  </a:schemeClr>
                </a:solidFill>
                <a:latin typeface="Oswald"/>
              </a:rPr>
              <a:t>2GIS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3112495" y="5775617"/>
            <a:ext cx="4513845" cy="36933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760"/>
              </a:lnSpc>
            </a:pPr>
            <a:r>
              <a:rPr lang="en-US" sz="2800" i="0" spc="112" dirty="0">
                <a:solidFill>
                  <a:schemeClr val="bg2">
                    <a:lumMod val="25000"/>
                  </a:schemeClr>
                </a:solidFill>
                <a:latin typeface="Oswald"/>
              </a:rPr>
              <a:t>1. </a:t>
            </a:r>
            <a:r>
              <a:rPr lang="en-US" sz="2800" i="0" spc="112" dirty="0" err="1">
                <a:solidFill>
                  <a:schemeClr val="bg2">
                    <a:lumMod val="25000"/>
                  </a:schemeClr>
                </a:solidFill>
                <a:latin typeface="Oswald"/>
              </a:rPr>
              <a:t>Гиды</a:t>
            </a:r>
            <a:r>
              <a:rPr lang="en-US" sz="2800" i="0" spc="112" dirty="0">
                <a:solidFill>
                  <a:schemeClr val="bg2">
                    <a:lumMod val="25000"/>
                  </a:schemeClr>
                </a:solidFill>
                <a:latin typeface="Oswald"/>
              </a:rPr>
              <a:t> по </a:t>
            </a:r>
            <a:r>
              <a:rPr lang="en-US" sz="2800" i="0" spc="112" dirty="0" err="1">
                <a:solidFill>
                  <a:schemeClr val="bg2">
                    <a:lumMod val="25000"/>
                  </a:schemeClr>
                </a:solidFill>
                <a:latin typeface="Oswald"/>
              </a:rPr>
              <a:t>городам</a:t>
            </a:r>
            <a:r>
              <a:rPr lang="en-US" sz="2800" i="0" spc="112" dirty="0">
                <a:solidFill>
                  <a:schemeClr val="bg2">
                    <a:lumMod val="25000"/>
                  </a:schemeClr>
                </a:solidFill>
                <a:latin typeface="Oswald"/>
              </a:rPr>
              <a:t>:</a:t>
            </a:r>
          </a:p>
          <a:p>
            <a:pPr>
              <a:lnSpc>
                <a:spcPts val="4760"/>
              </a:lnSpc>
            </a:pPr>
            <a:r>
              <a:rPr lang="en-US" sz="2800" i="0" spc="112" dirty="0">
                <a:solidFill>
                  <a:srgbClr val="FFFFFF"/>
                </a:solidFill>
                <a:latin typeface="Oswald"/>
              </a:rPr>
              <a:t>  </a:t>
            </a:r>
            <a:r>
              <a:rPr lang="en-US" sz="2800" i="0" spc="112" dirty="0">
                <a:solidFill>
                  <a:srgbClr val="CD0808"/>
                </a:solidFill>
                <a:latin typeface="Oswald"/>
              </a:rPr>
              <a:t>  </a:t>
            </a:r>
            <a:r>
              <a:rPr lang="en-US" sz="2800" i="0" spc="112" dirty="0" err="1">
                <a:solidFill>
                  <a:srgbClr val="CD0808"/>
                </a:solidFill>
                <a:latin typeface="Oswald"/>
              </a:rPr>
              <a:t>Triposo</a:t>
            </a:r>
            <a:endParaRPr lang="en-US" sz="2800" i="0" spc="112" dirty="0">
              <a:solidFill>
                <a:srgbClr val="CD0808"/>
              </a:solidFill>
              <a:latin typeface="Oswald"/>
            </a:endParaRPr>
          </a:p>
          <a:p>
            <a:pPr>
              <a:lnSpc>
                <a:spcPts val="4760"/>
              </a:lnSpc>
            </a:pPr>
            <a:r>
              <a:rPr lang="en-US" sz="2800" i="0" spc="112" dirty="0">
                <a:solidFill>
                  <a:srgbClr val="CD0808"/>
                </a:solidFill>
                <a:latin typeface="Oswald"/>
              </a:rPr>
              <a:t>    Redigo</a:t>
            </a:r>
          </a:p>
          <a:p>
            <a:pPr>
              <a:lnSpc>
                <a:spcPts val="4760"/>
              </a:lnSpc>
            </a:pPr>
            <a:r>
              <a:rPr lang="en-US" sz="2800" i="0" spc="112" dirty="0">
                <a:solidFill>
                  <a:schemeClr val="bg2">
                    <a:lumMod val="25000"/>
                  </a:schemeClr>
                </a:solidFill>
                <a:latin typeface="Oswald"/>
              </a:rPr>
              <a:t>2. </a:t>
            </a:r>
            <a:r>
              <a:rPr lang="en-US" sz="2800" i="0" spc="112" dirty="0" err="1">
                <a:solidFill>
                  <a:schemeClr val="bg2">
                    <a:lumMod val="25000"/>
                  </a:schemeClr>
                </a:solidFill>
                <a:latin typeface="Oswald"/>
              </a:rPr>
              <a:t>Гиды</a:t>
            </a:r>
            <a:r>
              <a:rPr lang="en-US" sz="2800" i="0" spc="112" dirty="0">
                <a:solidFill>
                  <a:schemeClr val="bg2">
                    <a:lumMod val="25000"/>
                  </a:schemeClr>
                </a:solidFill>
                <a:latin typeface="Oswald"/>
              </a:rPr>
              <a:t> по </a:t>
            </a:r>
            <a:r>
              <a:rPr lang="en-US" sz="2800" i="0" spc="112" dirty="0" err="1">
                <a:solidFill>
                  <a:schemeClr val="bg2">
                    <a:lumMod val="25000"/>
                  </a:schemeClr>
                </a:solidFill>
                <a:latin typeface="Oswald"/>
              </a:rPr>
              <a:t>ресторанам</a:t>
            </a:r>
            <a:r>
              <a:rPr lang="en-US" sz="2800" i="0" spc="112" dirty="0">
                <a:solidFill>
                  <a:schemeClr val="bg2">
                    <a:lumMod val="25000"/>
                  </a:schemeClr>
                </a:solidFill>
                <a:latin typeface="Oswald"/>
              </a:rPr>
              <a:t>:</a:t>
            </a:r>
          </a:p>
          <a:p>
            <a:pPr>
              <a:lnSpc>
                <a:spcPts val="4760"/>
              </a:lnSpc>
            </a:pPr>
            <a:r>
              <a:rPr lang="en-US" sz="2800" i="0" spc="112" dirty="0">
                <a:solidFill>
                  <a:srgbClr val="FFFFFF"/>
                </a:solidFill>
                <a:latin typeface="Oswald"/>
              </a:rPr>
              <a:t>    </a:t>
            </a:r>
            <a:r>
              <a:rPr lang="en-US" sz="2800" i="0" spc="112" dirty="0">
                <a:solidFill>
                  <a:srgbClr val="CD0808"/>
                </a:solidFill>
                <a:latin typeface="Oswald"/>
              </a:rPr>
              <a:t>TripAdvisor</a:t>
            </a:r>
          </a:p>
          <a:p>
            <a:pPr>
              <a:lnSpc>
                <a:spcPts val="4760"/>
              </a:lnSpc>
            </a:pPr>
            <a:endParaRPr lang="en-US" sz="2800" i="0" spc="112" dirty="0">
              <a:solidFill>
                <a:srgbClr val="CD0808"/>
              </a:solidFill>
              <a:latin typeface="Oswald"/>
            </a:endParaRP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xmlns="" id="{3C18536F-292F-934D-9B8F-D54713A513AE}"/>
              </a:ext>
            </a:extLst>
          </p:cNvPr>
          <p:cNvSpPr/>
          <p:nvPr/>
        </p:nvSpPr>
        <p:spPr>
          <a:xfrm>
            <a:off x="4408" y="-1"/>
            <a:ext cx="18283592" cy="1710282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xmlns="" id="{3C18536F-292F-934D-9B8F-D54713A513AE}"/>
              </a:ext>
            </a:extLst>
          </p:cNvPr>
          <p:cNvSpPr/>
          <p:nvPr/>
        </p:nvSpPr>
        <p:spPr>
          <a:xfrm>
            <a:off x="0" y="9499752"/>
            <a:ext cx="18283592" cy="776479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7" name="TextBox 12"/>
          <p:cNvSpPr txBox="1"/>
          <p:nvPr/>
        </p:nvSpPr>
        <p:spPr>
          <a:xfrm>
            <a:off x="17139293" y="126000"/>
            <a:ext cx="997707" cy="4057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2400" b="1" dirty="0">
                <a:solidFill>
                  <a:srgbClr val="FFFFFF"/>
                </a:solidFill>
                <a:latin typeface="Oswald"/>
              </a:rPr>
              <a:t>14</a:t>
            </a:r>
          </a:p>
        </p:txBody>
      </p:sp>
    </p:spTree>
    <p:extLst>
      <p:ext uri="{BB962C8B-B14F-4D97-AF65-F5344CB8AC3E}">
        <p14:creationId xmlns:p14="http://schemas.microsoft.com/office/powerpoint/2010/main" val="2617221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6053242" y="210895"/>
            <a:ext cx="11055473" cy="11922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9920"/>
              </a:lnSpc>
            </a:pPr>
            <a:r>
              <a:rPr lang="en-US" sz="8000" b="1" i="0" spc="1288" dirty="0">
                <a:solidFill>
                  <a:schemeClr val="accent2">
                    <a:lumMod val="75000"/>
                  </a:schemeClr>
                </a:solidFill>
                <a:latin typeface="Oswald"/>
              </a:rPr>
              <a:t>ПРОЖИВАНИЕ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6053242" y="1384907"/>
            <a:ext cx="13360522" cy="13080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120"/>
              </a:lnSpc>
            </a:pPr>
            <a:r>
              <a:rPr lang="en-US" sz="3199" b="1" i="0" spc="127" dirty="0">
                <a:solidFill>
                  <a:schemeClr val="tx2">
                    <a:lumMod val="50000"/>
                  </a:schemeClr>
                </a:solidFill>
                <a:latin typeface="Oswald"/>
              </a:rPr>
              <a:t>ЕСЛИ ВЫ НАПРАВЛЯЕТЕСЬ В </a:t>
            </a:r>
            <a:r>
              <a:rPr lang="ru-RU" sz="3199" b="1" i="0" spc="127" dirty="0" smtClean="0">
                <a:solidFill>
                  <a:schemeClr val="tx2">
                    <a:lumMod val="50000"/>
                  </a:schemeClr>
                </a:solidFill>
                <a:latin typeface="Oswald"/>
              </a:rPr>
              <a:t>ХМАО-ЮГРУ</a:t>
            </a:r>
            <a:r>
              <a:rPr lang="en-US" sz="3199" b="1" i="0" spc="127" dirty="0" smtClean="0">
                <a:solidFill>
                  <a:schemeClr val="tx2">
                    <a:lumMod val="50000"/>
                  </a:schemeClr>
                </a:solidFill>
                <a:latin typeface="Oswald"/>
              </a:rPr>
              <a:t> </a:t>
            </a:r>
            <a:endParaRPr lang="en-US" sz="3199" b="1" i="0" spc="127" dirty="0">
              <a:solidFill>
                <a:schemeClr val="tx2">
                  <a:lumMod val="50000"/>
                </a:schemeClr>
              </a:solidFill>
              <a:latin typeface="Oswald"/>
            </a:endParaRPr>
          </a:p>
          <a:p>
            <a:pPr>
              <a:lnSpc>
                <a:spcPts val="5120"/>
              </a:lnSpc>
            </a:pPr>
            <a:r>
              <a:rPr lang="en-US" sz="3199" b="1" i="0" spc="127" dirty="0">
                <a:solidFill>
                  <a:schemeClr val="tx2">
                    <a:lumMod val="50000"/>
                  </a:schemeClr>
                </a:solidFill>
                <a:latin typeface="Oswald"/>
              </a:rPr>
              <a:t>НА АМБУЛАТОРНОЕ ЛЕЧЕНИЕ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6053242" y="2733512"/>
            <a:ext cx="11931772" cy="30008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920"/>
              </a:lnSpc>
            </a:pPr>
            <a:r>
              <a:rPr lang="en-US" sz="2800" b="0" i="0" spc="148" dirty="0" smtClean="0">
                <a:solidFill>
                  <a:schemeClr val="accent3">
                    <a:lumMod val="50000"/>
                  </a:schemeClr>
                </a:solidFill>
                <a:latin typeface="Oswald"/>
              </a:rPr>
              <a:t>В </a:t>
            </a:r>
            <a:r>
              <a:rPr lang="en-US" sz="2800" b="0" i="0" spc="148" dirty="0" err="1">
                <a:solidFill>
                  <a:schemeClr val="accent3">
                    <a:lumMod val="50000"/>
                  </a:schemeClr>
                </a:solidFill>
                <a:latin typeface="Oswald"/>
              </a:rPr>
              <a:t>случае</a:t>
            </a:r>
            <a:r>
              <a:rPr lang="en-US" sz="2800" b="0" i="0" spc="148" dirty="0">
                <a:solidFill>
                  <a:schemeClr val="accent3">
                    <a:lumMod val="50000"/>
                  </a:schemeClr>
                </a:solidFill>
                <a:latin typeface="Oswald"/>
              </a:rPr>
              <a:t> </a:t>
            </a:r>
            <a:r>
              <a:rPr lang="en-US" sz="2800" b="0" i="0" spc="148" dirty="0" err="1">
                <a:solidFill>
                  <a:schemeClr val="accent3">
                    <a:lumMod val="50000"/>
                  </a:schemeClr>
                </a:solidFill>
                <a:latin typeface="Oswald"/>
              </a:rPr>
              <a:t>амбулаторного</a:t>
            </a:r>
            <a:r>
              <a:rPr lang="en-US" sz="2800" b="0" i="0" spc="148" dirty="0">
                <a:solidFill>
                  <a:schemeClr val="accent3">
                    <a:lumMod val="50000"/>
                  </a:schemeClr>
                </a:solidFill>
                <a:latin typeface="Oswald"/>
              </a:rPr>
              <a:t> </a:t>
            </a:r>
            <a:r>
              <a:rPr lang="en-US" sz="2800" b="0" i="0" spc="148" dirty="0" err="1">
                <a:solidFill>
                  <a:schemeClr val="accent3">
                    <a:lumMod val="50000"/>
                  </a:schemeClr>
                </a:solidFill>
                <a:latin typeface="Oswald"/>
              </a:rPr>
              <a:t>лечения</a:t>
            </a:r>
            <a:r>
              <a:rPr lang="en-US" sz="2800" b="0" i="0" spc="148" dirty="0">
                <a:solidFill>
                  <a:schemeClr val="accent3">
                    <a:lumMod val="50000"/>
                  </a:schemeClr>
                </a:solidFill>
                <a:latin typeface="Oswald"/>
              </a:rPr>
              <a:t> </a:t>
            </a:r>
            <a:r>
              <a:rPr lang="en-US" sz="2800" b="0" i="0" spc="148" dirty="0" err="1">
                <a:solidFill>
                  <a:schemeClr val="accent3">
                    <a:lumMod val="50000"/>
                  </a:schemeClr>
                </a:solidFill>
                <a:latin typeface="Oswald"/>
              </a:rPr>
              <a:t>вы</a:t>
            </a:r>
            <a:r>
              <a:rPr lang="en-US" sz="2800" b="0" i="0" spc="148" dirty="0">
                <a:solidFill>
                  <a:schemeClr val="accent3">
                    <a:lumMod val="50000"/>
                  </a:schemeClr>
                </a:solidFill>
                <a:latin typeface="Oswald"/>
              </a:rPr>
              <a:t> </a:t>
            </a:r>
            <a:r>
              <a:rPr lang="en-US" sz="2800" b="0" i="0" spc="148" dirty="0" err="1">
                <a:solidFill>
                  <a:schemeClr val="accent3">
                    <a:lumMod val="50000"/>
                  </a:schemeClr>
                </a:solidFill>
                <a:latin typeface="Oswald"/>
              </a:rPr>
              <a:t>можете</a:t>
            </a:r>
            <a:r>
              <a:rPr lang="en-US" sz="2800" b="0" i="0" spc="148" dirty="0">
                <a:solidFill>
                  <a:schemeClr val="accent3">
                    <a:lumMod val="50000"/>
                  </a:schemeClr>
                </a:solidFill>
                <a:latin typeface="Oswald"/>
              </a:rPr>
              <a:t> </a:t>
            </a:r>
            <a:r>
              <a:rPr lang="en-US" sz="2800" b="0" i="0" spc="148" dirty="0" err="1">
                <a:solidFill>
                  <a:schemeClr val="accent3">
                    <a:lumMod val="50000"/>
                  </a:schemeClr>
                </a:solidFill>
                <a:latin typeface="Oswald"/>
              </a:rPr>
              <a:t>самостоятельно</a:t>
            </a:r>
            <a:r>
              <a:rPr lang="en-US" sz="2800" b="0" i="0" spc="148" dirty="0">
                <a:solidFill>
                  <a:schemeClr val="accent3">
                    <a:lumMod val="50000"/>
                  </a:schemeClr>
                </a:solidFill>
                <a:latin typeface="Oswald"/>
              </a:rPr>
              <a:t> </a:t>
            </a:r>
            <a:r>
              <a:rPr lang="en-US" sz="2800" b="0" i="0" spc="148" dirty="0" err="1">
                <a:solidFill>
                  <a:schemeClr val="accent3">
                    <a:lumMod val="50000"/>
                  </a:schemeClr>
                </a:solidFill>
                <a:latin typeface="Oswald"/>
              </a:rPr>
              <a:t>выбрать</a:t>
            </a:r>
            <a:r>
              <a:rPr lang="en-US" sz="2800" b="0" i="0" spc="148" dirty="0">
                <a:solidFill>
                  <a:schemeClr val="accent3">
                    <a:lumMod val="50000"/>
                  </a:schemeClr>
                </a:solidFill>
                <a:latin typeface="Oswald"/>
              </a:rPr>
              <a:t> </a:t>
            </a:r>
            <a:r>
              <a:rPr lang="en-US" sz="2800" b="0" i="0" spc="148" dirty="0" err="1">
                <a:solidFill>
                  <a:schemeClr val="accent3">
                    <a:lumMod val="50000"/>
                  </a:schemeClr>
                </a:solidFill>
                <a:latin typeface="Oswald"/>
              </a:rPr>
              <a:t>комфортное</a:t>
            </a:r>
            <a:r>
              <a:rPr lang="en-US" sz="2800" b="0" i="0" spc="148" dirty="0">
                <a:solidFill>
                  <a:schemeClr val="accent3">
                    <a:lumMod val="50000"/>
                  </a:schemeClr>
                </a:solidFill>
                <a:latin typeface="Oswald"/>
              </a:rPr>
              <a:t> </a:t>
            </a:r>
            <a:r>
              <a:rPr lang="en-US" sz="2800" b="0" i="0" spc="148" dirty="0" err="1">
                <a:solidFill>
                  <a:schemeClr val="accent3">
                    <a:lumMod val="50000"/>
                  </a:schemeClr>
                </a:solidFill>
                <a:latin typeface="Oswald"/>
              </a:rPr>
              <a:t>проживание</a:t>
            </a:r>
            <a:r>
              <a:rPr lang="en-US" sz="2800" b="0" i="0" spc="148" dirty="0">
                <a:solidFill>
                  <a:schemeClr val="accent3">
                    <a:lumMod val="50000"/>
                  </a:schemeClr>
                </a:solidFill>
                <a:latin typeface="Oswald"/>
              </a:rPr>
              <a:t> с </a:t>
            </a:r>
            <a:r>
              <a:rPr lang="en-US" sz="2800" b="0" i="0" spc="148" dirty="0" err="1">
                <a:solidFill>
                  <a:schemeClr val="accent3">
                    <a:lumMod val="50000"/>
                  </a:schemeClr>
                </a:solidFill>
                <a:latin typeface="Oswald"/>
              </a:rPr>
              <a:t>помощью</a:t>
            </a:r>
            <a:r>
              <a:rPr lang="en-US" sz="2800" b="0" i="0" spc="148" dirty="0">
                <a:solidFill>
                  <a:schemeClr val="accent3">
                    <a:lumMod val="50000"/>
                  </a:schemeClr>
                </a:solidFill>
                <a:latin typeface="Oswald"/>
              </a:rPr>
              <a:t> </a:t>
            </a:r>
            <a:r>
              <a:rPr lang="en-US" sz="2800" b="0" i="0" spc="148" dirty="0" err="1">
                <a:solidFill>
                  <a:schemeClr val="accent3">
                    <a:lumMod val="50000"/>
                  </a:schemeClr>
                </a:solidFill>
                <a:latin typeface="Oswald"/>
              </a:rPr>
              <a:t>следующих</a:t>
            </a:r>
            <a:r>
              <a:rPr lang="en-US" sz="2800" b="0" i="0" spc="148" dirty="0">
                <a:solidFill>
                  <a:schemeClr val="accent3">
                    <a:lumMod val="50000"/>
                  </a:schemeClr>
                </a:solidFill>
                <a:latin typeface="Oswald"/>
              </a:rPr>
              <a:t> </a:t>
            </a:r>
            <a:r>
              <a:rPr lang="en-US" sz="2800" b="0" i="0" spc="148" dirty="0" err="1">
                <a:solidFill>
                  <a:schemeClr val="accent3">
                    <a:lumMod val="50000"/>
                  </a:schemeClr>
                </a:solidFill>
                <a:latin typeface="Oswald"/>
              </a:rPr>
              <a:t>сервисов</a:t>
            </a:r>
            <a:r>
              <a:rPr lang="en-US" sz="2800" b="0" i="0" spc="148" dirty="0">
                <a:solidFill>
                  <a:schemeClr val="accent3">
                    <a:lumMod val="50000"/>
                  </a:schemeClr>
                </a:solidFill>
                <a:latin typeface="Oswald"/>
              </a:rPr>
              <a:t>:</a:t>
            </a:r>
          </a:p>
          <a:p>
            <a:pPr>
              <a:lnSpc>
                <a:spcPts val="3920"/>
              </a:lnSpc>
            </a:pPr>
            <a:r>
              <a:rPr lang="en-US" sz="2800" b="1" i="0" spc="148" dirty="0">
                <a:solidFill>
                  <a:schemeClr val="accent2">
                    <a:lumMod val="50000"/>
                  </a:schemeClr>
                </a:solidFill>
                <a:latin typeface="Oswald"/>
              </a:rPr>
              <a:t>https://</a:t>
            </a:r>
            <a:r>
              <a:rPr lang="en-US" sz="2800" b="1" i="0" spc="148" dirty="0" err="1">
                <a:solidFill>
                  <a:schemeClr val="accent2">
                    <a:lumMod val="50000"/>
                  </a:schemeClr>
                </a:solidFill>
                <a:latin typeface="Oswald"/>
              </a:rPr>
              <a:t>www.booking.com</a:t>
            </a:r>
            <a:r>
              <a:rPr lang="en-US" sz="2800" b="1" i="0" spc="148" dirty="0">
                <a:solidFill>
                  <a:schemeClr val="accent2">
                    <a:lumMod val="50000"/>
                  </a:schemeClr>
                </a:solidFill>
                <a:latin typeface="Oswald"/>
              </a:rPr>
              <a:t>/</a:t>
            </a:r>
          </a:p>
          <a:p>
            <a:pPr>
              <a:lnSpc>
                <a:spcPts val="3920"/>
              </a:lnSpc>
            </a:pPr>
            <a:r>
              <a:rPr lang="en-US" sz="2800" b="1" i="0" spc="148" dirty="0">
                <a:solidFill>
                  <a:schemeClr val="accent2">
                    <a:lumMod val="50000"/>
                  </a:schemeClr>
                </a:solidFill>
                <a:latin typeface="Oswald"/>
              </a:rPr>
              <a:t>https://</a:t>
            </a:r>
            <a:r>
              <a:rPr lang="en-US" sz="2800" b="1" i="0" spc="148" dirty="0" err="1">
                <a:solidFill>
                  <a:schemeClr val="accent2">
                    <a:lumMod val="50000"/>
                  </a:schemeClr>
                </a:solidFill>
                <a:latin typeface="Oswald"/>
              </a:rPr>
              <a:t>www.tripadvisor.com</a:t>
            </a:r>
            <a:r>
              <a:rPr lang="en-US" sz="2800" b="1" i="0" spc="148" dirty="0">
                <a:solidFill>
                  <a:schemeClr val="accent2">
                    <a:lumMod val="50000"/>
                  </a:schemeClr>
                </a:solidFill>
                <a:latin typeface="Oswald"/>
              </a:rPr>
              <a:t>/</a:t>
            </a:r>
          </a:p>
          <a:p>
            <a:pPr>
              <a:lnSpc>
                <a:spcPts val="3920"/>
              </a:lnSpc>
            </a:pPr>
            <a:r>
              <a:rPr lang="en-US" sz="2800" b="1" i="0" spc="148" dirty="0">
                <a:solidFill>
                  <a:schemeClr val="accent2">
                    <a:lumMod val="50000"/>
                  </a:schemeClr>
                </a:solidFill>
                <a:latin typeface="Oswald"/>
              </a:rPr>
              <a:t>https://</a:t>
            </a:r>
            <a:r>
              <a:rPr lang="en-US" sz="2800" b="1" i="0" spc="148" dirty="0" err="1">
                <a:solidFill>
                  <a:schemeClr val="accent2">
                    <a:lumMod val="50000"/>
                  </a:schemeClr>
                </a:solidFill>
                <a:latin typeface="Oswald"/>
              </a:rPr>
              <a:t>www.airbnb.com</a:t>
            </a:r>
            <a:r>
              <a:rPr lang="en-US" sz="2800" b="1" i="0" spc="148" dirty="0">
                <a:solidFill>
                  <a:schemeClr val="accent2">
                    <a:lumMod val="50000"/>
                  </a:schemeClr>
                </a:solidFill>
                <a:latin typeface="Oswald"/>
              </a:rPr>
              <a:t>/</a:t>
            </a:r>
          </a:p>
          <a:p>
            <a:pPr>
              <a:lnSpc>
                <a:spcPts val="3920"/>
              </a:lnSpc>
            </a:pPr>
            <a:r>
              <a:rPr lang="en-US" sz="2800" b="0" i="0" spc="148" dirty="0" err="1">
                <a:solidFill>
                  <a:schemeClr val="accent3">
                    <a:lumMod val="50000"/>
                  </a:schemeClr>
                </a:solidFill>
                <a:latin typeface="Oswald"/>
              </a:rPr>
              <a:t>или</a:t>
            </a:r>
            <a:r>
              <a:rPr lang="en-US" sz="2800" b="0" i="0" spc="148" dirty="0">
                <a:solidFill>
                  <a:schemeClr val="accent3">
                    <a:lumMod val="50000"/>
                  </a:schemeClr>
                </a:solidFill>
                <a:latin typeface="Oswald"/>
              </a:rPr>
              <a:t> </a:t>
            </a:r>
            <a:r>
              <a:rPr lang="en-US" sz="2800" b="0" i="0" spc="148" dirty="0" err="1">
                <a:solidFill>
                  <a:schemeClr val="accent3">
                    <a:lumMod val="50000"/>
                  </a:schemeClr>
                </a:solidFill>
                <a:latin typeface="Oswald"/>
              </a:rPr>
              <a:t>обратиться</a:t>
            </a:r>
            <a:r>
              <a:rPr lang="en-US" sz="2800" b="0" i="0" spc="148" dirty="0">
                <a:solidFill>
                  <a:schemeClr val="accent3">
                    <a:lumMod val="50000"/>
                  </a:schemeClr>
                </a:solidFill>
                <a:latin typeface="Oswald"/>
              </a:rPr>
              <a:t> </a:t>
            </a:r>
            <a:r>
              <a:rPr lang="en-US" sz="2800" b="0" i="0" spc="148" dirty="0" err="1">
                <a:solidFill>
                  <a:schemeClr val="accent3">
                    <a:lumMod val="50000"/>
                  </a:schemeClr>
                </a:solidFill>
                <a:latin typeface="Oswald"/>
              </a:rPr>
              <a:t>за</a:t>
            </a:r>
            <a:r>
              <a:rPr lang="en-US" sz="2800" b="0" i="0" spc="148" dirty="0">
                <a:solidFill>
                  <a:schemeClr val="accent3">
                    <a:lumMod val="50000"/>
                  </a:schemeClr>
                </a:solidFill>
                <a:latin typeface="Oswald"/>
              </a:rPr>
              <a:t> </a:t>
            </a:r>
            <a:r>
              <a:rPr lang="en-US" sz="2800" b="0" i="0" spc="148" dirty="0" err="1">
                <a:solidFill>
                  <a:schemeClr val="accent3">
                    <a:lumMod val="50000"/>
                  </a:schemeClr>
                </a:solidFill>
                <a:latin typeface="Oswald"/>
              </a:rPr>
              <a:t>помощью</a:t>
            </a:r>
            <a:r>
              <a:rPr lang="en-US" sz="2800" b="0" i="0" spc="148" dirty="0">
                <a:solidFill>
                  <a:schemeClr val="accent3">
                    <a:lumMod val="50000"/>
                  </a:schemeClr>
                </a:solidFill>
                <a:latin typeface="Oswald"/>
              </a:rPr>
              <a:t> </a:t>
            </a:r>
            <a:r>
              <a:rPr lang="en-US" sz="2800" b="0" i="0" spc="148" dirty="0" err="1">
                <a:solidFill>
                  <a:schemeClr val="accent3">
                    <a:lumMod val="50000"/>
                  </a:schemeClr>
                </a:solidFill>
                <a:latin typeface="Oswald"/>
              </a:rPr>
              <a:t>к</a:t>
            </a:r>
            <a:r>
              <a:rPr lang="en-US" sz="2800" b="0" i="0" spc="148" dirty="0">
                <a:solidFill>
                  <a:schemeClr val="accent3">
                    <a:lumMod val="50000"/>
                  </a:schemeClr>
                </a:solidFill>
                <a:latin typeface="Oswald"/>
              </a:rPr>
              <a:t> </a:t>
            </a:r>
            <a:r>
              <a:rPr lang="en-US" sz="2800" b="0" i="0" spc="148" dirty="0" err="1">
                <a:solidFill>
                  <a:schemeClr val="accent3">
                    <a:lumMod val="50000"/>
                  </a:schemeClr>
                </a:solidFill>
                <a:latin typeface="Oswald"/>
              </a:rPr>
              <a:t>туроператору</a:t>
            </a:r>
            <a:r>
              <a:rPr lang="en-US" sz="2800" b="0" i="0" spc="148" dirty="0">
                <a:solidFill>
                  <a:schemeClr val="accent3">
                    <a:lumMod val="50000"/>
                  </a:schemeClr>
                </a:solidFill>
                <a:latin typeface="Oswald"/>
              </a:rPr>
              <a:t>/</a:t>
            </a:r>
            <a:r>
              <a:rPr lang="en-US" sz="2800" b="0" i="0" spc="148" dirty="0" err="1">
                <a:solidFill>
                  <a:schemeClr val="accent3">
                    <a:lumMod val="50000"/>
                  </a:schemeClr>
                </a:solidFill>
                <a:latin typeface="Oswald"/>
              </a:rPr>
              <a:t>ассистанс-организации</a:t>
            </a:r>
            <a:endParaRPr lang="en-US" sz="2800" b="0" i="0" spc="148" dirty="0">
              <a:solidFill>
                <a:schemeClr val="accent3">
                  <a:lumMod val="50000"/>
                </a:schemeClr>
              </a:solidFill>
              <a:latin typeface="Oswald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6053242" y="5934973"/>
            <a:ext cx="13360522" cy="13080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120"/>
              </a:lnSpc>
            </a:pPr>
            <a:r>
              <a:rPr lang="en-US" sz="3199" b="1" i="0" spc="127" dirty="0">
                <a:solidFill>
                  <a:schemeClr val="tx2">
                    <a:lumMod val="50000"/>
                  </a:schemeClr>
                </a:solidFill>
                <a:latin typeface="Oswald"/>
              </a:rPr>
              <a:t>ЕСЛИ ВЫ НАПРАВЛЯЕТЕСЬ В </a:t>
            </a:r>
            <a:r>
              <a:rPr lang="ru-RU" sz="3199" b="1" i="0" spc="127" dirty="0" smtClean="0">
                <a:solidFill>
                  <a:schemeClr val="tx2">
                    <a:lumMod val="50000"/>
                  </a:schemeClr>
                </a:solidFill>
                <a:latin typeface="Oswald"/>
              </a:rPr>
              <a:t>ХМАО-ЮГРУ</a:t>
            </a:r>
            <a:r>
              <a:rPr lang="en-US" sz="3199" b="1" i="0" spc="127" dirty="0" smtClean="0">
                <a:solidFill>
                  <a:schemeClr val="tx2">
                    <a:lumMod val="50000"/>
                  </a:schemeClr>
                </a:solidFill>
                <a:latin typeface="Oswald"/>
              </a:rPr>
              <a:t> </a:t>
            </a:r>
            <a:endParaRPr lang="en-US" sz="3199" b="1" i="0" spc="127" dirty="0">
              <a:solidFill>
                <a:schemeClr val="tx2">
                  <a:lumMod val="50000"/>
                </a:schemeClr>
              </a:solidFill>
              <a:latin typeface="Oswald"/>
            </a:endParaRPr>
          </a:p>
          <a:p>
            <a:pPr>
              <a:lnSpc>
                <a:spcPts val="5120"/>
              </a:lnSpc>
            </a:pPr>
            <a:r>
              <a:rPr lang="en-US" sz="3199" b="1" i="0" spc="127" dirty="0">
                <a:solidFill>
                  <a:schemeClr val="tx2">
                    <a:lumMod val="50000"/>
                  </a:schemeClr>
                </a:solidFill>
                <a:latin typeface="Oswald"/>
              </a:rPr>
              <a:t>НА СТАЦИОНАРНОЕ ЛЕЧЕНИЕ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6053242" y="7280047"/>
            <a:ext cx="11684122" cy="20005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919"/>
              </a:lnSpc>
            </a:pPr>
            <a:r>
              <a:rPr lang="en-US" sz="2800" b="0" i="0" spc="148" dirty="0" err="1" smtClean="0">
                <a:solidFill>
                  <a:schemeClr val="accent3">
                    <a:lumMod val="50000"/>
                  </a:schemeClr>
                </a:solidFill>
                <a:latin typeface="Oswald"/>
              </a:rPr>
              <a:t>Узнать</a:t>
            </a:r>
            <a:r>
              <a:rPr lang="en-US" sz="2800" b="0" i="0" spc="148" dirty="0" smtClean="0">
                <a:solidFill>
                  <a:schemeClr val="accent3">
                    <a:lumMod val="50000"/>
                  </a:schemeClr>
                </a:solidFill>
                <a:latin typeface="Oswald"/>
              </a:rPr>
              <a:t> </a:t>
            </a:r>
            <a:r>
              <a:rPr lang="en-US" sz="2800" b="0" i="0" spc="148" dirty="0" err="1">
                <a:solidFill>
                  <a:schemeClr val="accent3">
                    <a:lumMod val="50000"/>
                  </a:schemeClr>
                </a:solidFill>
                <a:latin typeface="Oswald"/>
              </a:rPr>
              <a:t>условия</a:t>
            </a:r>
            <a:r>
              <a:rPr lang="en-US" sz="2800" b="0" i="0" spc="148" dirty="0">
                <a:solidFill>
                  <a:schemeClr val="accent3">
                    <a:lumMod val="50000"/>
                  </a:schemeClr>
                </a:solidFill>
                <a:latin typeface="Oswald"/>
              </a:rPr>
              <a:t> </a:t>
            </a:r>
            <a:r>
              <a:rPr lang="en-US" sz="2800" b="0" i="0" spc="148" dirty="0" err="1">
                <a:solidFill>
                  <a:schemeClr val="accent3">
                    <a:lumMod val="50000"/>
                  </a:schemeClr>
                </a:solidFill>
                <a:latin typeface="Oswald"/>
              </a:rPr>
              <a:t>вашего</a:t>
            </a:r>
            <a:r>
              <a:rPr lang="en-US" sz="2800" b="0" i="0" spc="148" dirty="0">
                <a:solidFill>
                  <a:schemeClr val="accent3">
                    <a:lumMod val="50000"/>
                  </a:schemeClr>
                </a:solidFill>
                <a:latin typeface="Oswald"/>
              </a:rPr>
              <a:t> </a:t>
            </a:r>
            <a:r>
              <a:rPr lang="en-US" sz="2800" b="0" i="0" spc="148" dirty="0" err="1">
                <a:solidFill>
                  <a:schemeClr val="accent3">
                    <a:lumMod val="50000"/>
                  </a:schemeClr>
                </a:solidFill>
                <a:latin typeface="Oswald"/>
              </a:rPr>
              <a:t>размещения</a:t>
            </a:r>
            <a:r>
              <a:rPr lang="en-US" sz="2800" b="0" i="0" spc="148" dirty="0">
                <a:solidFill>
                  <a:schemeClr val="accent3">
                    <a:lumMod val="50000"/>
                  </a:schemeClr>
                </a:solidFill>
                <a:latin typeface="Oswald"/>
              </a:rPr>
              <a:t> </a:t>
            </a:r>
            <a:r>
              <a:rPr lang="en-US" sz="2800" b="0" i="0" spc="148" dirty="0" err="1">
                <a:solidFill>
                  <a:schemeClr val="accent3">
                    <a:lumMod val="50000"/>
                  </a:schemeClr>
                </a:solidFill>
                <a:latin typeface="Oswald"/>
              </a:rPr>
              <a:t>вы</a:t>
            </a:r>
            <a:r>
              <a:rPr lang="en-US" sz="2800" b="0" i="0" spc="148" dirty="0">
                <a:solidFill>
                  <a:schemeClr val="accent3">
                    <a:lumMod val="50000"/>
                  </a:schemeClr>
                </a:solidFill>
                <a:latin typeface="Oswald"/>
              </a:rPr>
              <a:t> </a:t>
            </a:r>
            <a:r>
              <a:rPr lang="en-US" sz="2800" b="0" i="0" spc="148" dirty="0" err="1">
                <a:solidFill>
                  <a:schemeClr val="accent3">
                    <a:lumMod val="50000"/>
                  </a:schemeClr>
                </a:solidFill>
                <a:latin typeface="Oswald"/>
              </a:rPr>
              <a:t>можете</a:t>
            </a:r>
            <a:r>
              <a:rPr lang="en-US" sz="2800" b="0" i="0" spc="148" dirty="0">
                <a:solidFill>
                  <a:schemeClr val="accent3">
                    <a:lumMod val="50000"/>
                  </a:schemeClr>
                </a:solidFill>
                <a:latin typeface="Oswald"/>
              </a:rPr>
              <a:t> у </a:t>
            </a:r>
            <a:r>
              <a:rPr lang="en-US" sz="2800" b="0" i="0" spc="148" dirty="0" err="1">
                <a:solidFill>
                  <a:schemeClr val="accent3">
                    <a:lumMod val="50000"/>
                  </a:schemeClr>
                </a:solidFill>
                <a:latin typeface="Oswald"/>
              </a:rPr>
              <a:t>медицинской</a:t>
            </a:r>
            <a:r>
              <a:rPr lang="en-US" sz="2800" b="0" i="0" spc="148" dirty="0">
                <a:solidFill>
                  <a:schemeClr val="accent3">
                    <a:lumMod val="50000"/>
                  </a:schemeClr>
                </a:solidFill>
                <a:latin typeface="Oswald"/>
              </a:rPr>
              <a:t> </a:t>
            </a:r>
            <a:r>
              <a:rPr lang="en-US" sz="2800" b="0" i="0" spc="148" dirty="0" err="1">
                <a:solidFill>
                  <a:schemeClr val="accent3">
                    <a:lumMod val="50000"/>
                  </a:schemeClr>
                </a:solidFill>
                <a:latin typeface="Oswald"/>
              </a:rPr>
              <a:t>организации</a:t>
            </a:r>
            <a:r>
              <a:rPr lang="en-US" sz="2800" b="0" i="0" spc="148" dirty="0">
                <a:solidFill>
                  <a:schemeClr val="accent3">
                    <a:lumMod val="50000"/>
                  </a:schemeClr>
                </a:solidFill>
                <a:latin typeface="Oswald"/>
              </a:rPr>
              <a:t>, </a:t>
            </a:r>
            <a:r>
              <a:rPr lang="en-US" sz="2800" b="0" i="0" spc="148" dirty="0" err="1">
                <a:solidFill>
                  <a:schemeClr val="accent3">
                    <a:lumMod val="50000"/>
                  </a:schemeClr>
                </a:solidFill>
                <a:latin typeface="Oswald"/>
              </a:rPr>
              <a:t>выбранной</a:t>
            </a:r>
            <a:r>
              <a:rPr lang="en-US" sz="2800" b="0" i="0" spc="148" dirty="0">
                <a:solidFill>
                  <a:schemeClr val="accent3">
                    <a:lumMod val="50000"/>
                  </a:schemeClr>
                </a:solidFill>
                <a:latin typeface="Oswald"/>
              </a:rPr>
              <a:t> </a:t>
            </a:r>
            <a:r>
              <a:rPr lang="en-US" sz="2800" b="0" i="0" spc="148" dirty="0" err="1">
                <a:solidFill>
                  <a:schemeClr val="accent3">
                    <a:lumMod val="50000"/>
                  </a:schemeClr>
                </a:solidFill>
                <a:latin typeface="Oswald"/>
              </a:rPr>
              <a:t>вами</a:t>
            </a:r>
            <a:r>
              <a:rPr lang="en-US" sz="2800" b="0" i="0" spc="148" dirty="0">
                <a:solidFill>
                  <a:schemeClr val="accent3">
                    <a:lumMod val="50000"/>
                  </a:schemeClr>
                </a:solidFill>
                <a:latin typeface="Oswald"/>
              </a:rPr>
              <a:t> в </a:t>
            </a:r>
            <a:r>
              <a:rPr lang="en-US" sz="2800" b="0" i="0" spc="148" dirty="0" err="1">
                <a:solidFill>
                  <a:schemeClr val="accent3">
                    <a:lumMod val="50000"/>
                  </a:schemeClr>
                </a:solidFill>
                <a:latin typeface="Oswald"/>
              </a:rPr>
              <a:t>соответствии</a:t>
            </a:r>
            <a:r>
              <a:rPr lang="en-US" sz="2800" b="0" i="0" spc="148" dirty="0">
                <a:solidFill>
                  <a:schemeClr val="accent3">
                    <a:lumMod val="50000"/>
                  </a:schemeClr>
                </a:solidFill>
                <a:latin typeface="Oswald"/>
              </a:rPr>
              <a:t> с </a:t>
            </a:r>
            <a:r>
              <a:rPr lang="en-US" sz="2800" b="0" i="0" spc="148" dirty="0" err="1">
                <a:solidFill>
                  <a:schemeClr val="accent3">
                    <a:lumMod val="50000"/>
                  </a:schemeClr>
                </a:solidFill>
                <a:latin typeface="Oswald"/>
              </a:rPr>
              <a:t>профилем</a:t>
            </a:r>
            <a:r>
              <a:rPr lang="en-US" sz="2800" b="0" i="0" spc="148" dirty="0">
                <a:solidFill>
                  <a:schemeClr val="accent3">
                    <a:lumMod val="50000"/>
                  </a:schemeClr>
                </a:solidFill>
                <a:latin typeface="Oswald"/>
              </a:rPr>
              <a:t> </a:t>
            </a:r>
            <a:r>
              <a:rPr lang="en-US" sz="2800" b="0" i="0" spc="148" dirty="0" err="1">
                <a:solidFill>
                  <a:schemeClr val="accent3">
                    <a:lumMod val="50000"/>
                  </a:schemeClr>
                </a:solidFill>
                <a:latin typeface="Oswald"/>
              </a:rPr>
              <a:t>медицинской</a:t>
            </a:r>
            <a:r>
              <a:rPr lang="en-US" sz="2800" b="0" i="0" spc="148" dirty="0">
                <a:solidFill>
                  <a:schemeClr val="accent3">
                    <a:lumMod val="50000"/>
                  </a:schemeClr>
                </a:solidFill>
                <a:latin typeface="Oswald"/>
              </a:rPr>
              <a:t> </a:t>
            </a:r>
            <a:r>
              <a:rPr lang="en-US" sz="2800" b="0" i="0" spc="148" dirty="0" err="1">
                <a:solidFill>
                  <a:schemeClr val="accent3">
                    <a:lumMod val="50000"/>
                  </a:schemeClr>
                </a:solidFill>
                <a:latin typeface="Oswald"/>
              </a:rPr>
              <a:t>помощи</a:t>
            </a:r>
            <a:r>
              <a:rPr lang="en-US" sz="2800" b="0" i="0" spc="148" dirty="0" smtClean="0">
                <a:solidFill>
                  <a:schemeClr val="accent3">
                    <a:lumMod val="50000"/>
                  </a:schemeClr>
                </a:solidFill>
                <a:latin typeface="Oswald"/>
              </a:rPr>
              <a:t>.</a:t>
            </a:r>
            <a:endParaRPr lang="ru-RU" sz="2800" b="0" i="0" spc="148" dirty="0" smtClean="0">
              <a:solidFill>
                <a:schemeClr val="accent3">
                  <a:lumMod val="50000"/>
                </a:schemeClr>
              </a:solidFill>
              <a:latin typeface="Oswald"/>
            </a:endParaRPr>
          </a:p>
          <a:p>
            <a:pPr>
              <a:lnSpc>
                <a:spcPts val="3920"/>
              </a:lnSpc>
            </a:pPr>
            <a:r>
              <a:rPr lang="en-US" sz="2800" b="0" i="0" spc="148" dirty="0" err="1" smtClean="0">
                <a:solidFill>
                  <a:schemeClr val="accent3">
                    <a:lumMod val="50000"/>
                  </a:schemeClr>
                </a:solidFill>
                <a:latin typeface="Oswald"/>
              </a:rPr>
              <a:t>Пожалуйста</a:t>
            </a:r>
            <a:r>
              <a:rPr lang="en-US" sz="2800" b="0" i="0" spc="148" dirty="0">
                <a:solidFill>
                  <a:schemeClr val="accent3">
                    <a:lumMod val="50000"/>
                  </a:schemeClr>
                </a:solidFill>
                <a:latin typeface="Oswald"/>
              </a:rPr>
              <a:t>, </a:t>
            </a:r>
            <a:r>
              <a:rPr lang="en-US" sz="2800" b="0" i="0" spc="148" dirty="0" err="1">
                <a:solidFill>
                  <a:schemeClr val="accent3">
                    <a:lumMod val="50000"/>
                  </a:schemeClr>
                </a:solidFill>
                <a:latin typeface="Oswald"/>
              </a:rPr>
              <a:t>заранее</a:t>
            </a:r>
            <a:r>
              <a:rPr lang="en-US" sz="2800" b="0" i="0" spc="148" dirty="0">
                <a:solidFill>
                  <a:schemeClr val="accent3">
                    <a:lumMod val="50000"/>
                  </a:schemeClr>
                </a:solidFill>
                <a:latin typeface="Oswald"/>
              </a:rPr>
              <a:t> </a:t>
            </a:r>
            <a:r>
              <a:rPr lang="en-US" sz="2800" b="0" i="0" spc="148" dirty="0" err="1">
                <a:solidFill>
                  <a:schemeClr val="accent3">
                    <a:lumMod val="50000"/>
                  </a:schemeClr>
                </a:solidFill>
                <a:latin typeface="Oswald"/>
              </a:rPr>
              <a:t>обратитесь</a:t>
            </a:r>
            <a:r>
              <a:rPr lang="en-US" sz="2800" b="0" i="0" spc="148" dirty="0">
                <a:solidFill>
                  <a:schemeClr val="accent3">
                    <a:lumMod val="50000"/>
                  </a:schemeClr>
                </a:solidFill>
                <a:latin typeface="Oswald"/>
              </a:rPr>
              <a:t> в </a:t>
            </a:r>
            <a:r>
              <a:rPr lang="en-US" sz="2800" b="0" i="0" spc="148" dirty="0" err="1">
                <a:solidFill>
                  <a:schemeClr val="accent3">
                    <a:lumMod val="50000"/>
                  </a:schemeClr>
                </a:solidFill>
                <a:latin typeface="Oswald"/>
              </a:rPr>
              <a:t>вашу</a:t>
            </a:r>
            <a:r>
              <a:rPr lang="en-US" sz="2800" b="0" i="0" spc="148" dirty="0">
                <a:solidFill>
                  <a:schemeClr val="accent3">
                    <a:lumMod val="50000"/>
                  </a:schemeClr>
                </a:solidFill>
                <a:latin typeface="Oswald"/>
              </a:rPr>
              <a:t> </a:t>
            </a:r>
            <a:r>
              <a:rPr lang="en-US" sz="2800" b="0" i="0" spc="148" dirty="0" err="1">
                <a:solidFill>
                  <a:schemeClr val="accent3">
                    <a:lumMod val="50000"/>
                  </a:schemeClr>
                </a:solidFill>
                <a:latin typeface="Oswald"/>
              </a:rPr>
              <a:t>медицинскую</a:t>
            </a:r>
            <a:r>
              <a:rPr lang="en-US" sz="2800" b="0" i="0" spc="148" dirty="0">
                <a:solidFill>
                  <a:schemeClr val="accent3">
                    <a:lumMod val="50000"/>
                  </a:schemeClr>
                </a:solidFill>
                <a:latin typeface="Oswald"/>
              </a:rPr>
              <a:t> </a:t>
            </a:r>
            <a:r>
              <a:rPr lang="en-US" sz="2800" b="0" i="0" spc="148" dirty="0" err="1">
                <a:solidFill>
                  <a:schemeClr val="accent3">
                    <a:lumMod val="50000"/>
                  </a:schemeClr>
                </a:solidFill>
                <a:latin typeface="Oswald"/>
              </a:rPr>
              <a:t>организацию</a:t>
            </a:r>
            <a:r>
              <a:rPr lang="en-US" sz="2800" b="0" i="0" spc="148" dirty="0">
                <a:solidFill>
                  <a:schemeClr val="accent3">
                    <a:lumMod val="50000"/>
                  </a:schemeClr>
                </a:solidFill>
                <a:latin typeface="Oswald"/>
              </a:rPr>
              <a:t> по </a:t>
            </a:r>
            <a:r>
              <a:rPr lang="en-US" sz="2800" b="0" i="0" spc="148" dirty="0" err="1">
                <a:solidFill>
                  <a:schemeClr val="accent3">
                    <a:lumMod val="50000"/>
                  </a:schemeClr>
                </a:solidFill>
                <a:latin typeface="Oswald"/>
              </a:rPr>
              <a:t>вопросу</a:t>
            </a:r>
            <a:r>
              <a:rPr lang="en-US" sz="2800" b="0" i="0" spc="148" dirty="0">
                <a:solidFill>
                  <a:schemeClr val="accent3">
                    <a:lumMod val="50000"/>
                  </a:schemeClr>
                </a:solidFill>
                <a:latin typeface="Oswald"/>
              </a:rPr>
              <a:t> </a:t>
            </a:r>
            <a:r>
              <a:rPr lang="en-US" sz="2800" b="0" i="0" spc="148" dirty="0" err="1">
                <a:solidFill>
                  <a:schemeClr val="accent3">
                    <a:lumMod val="50000"/>
                  </a:schemeClr>
                </a:solidFill>
                <a:latin typeface="Oswald"/>
              </a:rPr>
              <a:t>размещения</a:t>
            </a:r>
            <a:r>
              <a:rPr lang="en-US" sz="2800" b="0" i="0" spc="148" dirty="0">
                <a:solidFill>
                  <a:schemeClr val="accent3">
                    <a:lumMod val="50000"/>
                  </a:schemeClr>
                </a:solidFill>
                <a:latin typeface="Oswald"/>
              </a:rPr>
              <a:t>.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7290293" y="170641"/>
            <a:ext cx="997707" cy="4057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2400" b="1">
                <a:solidFill>
                  <a:srgbClr val="FFFFFF"/>
                </a:solidFill>
                <a:latin typeface="Oswald"/>
              </a:rPr>
              <a:t>15</a:t>
            </a:r>
          </a:p>
        </p:txBody>
      </p:sp>
      <p:sp>
        <p:nvSpPr>
          <p:cNvPr id="14" name="TextBox 6"/>
          <p:cNvSpPr txBox="1"/>
          <p:nvPr/>
        </p:nvSpPr>
        <p:spPr>
          <a:xfrm>
            <a:off x="17238510" y="170641"/>
            <a:ext cx="997707" cy="3990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2400" b="1" dirty="0" smtClean="0">
                <a:latin typeface="Oswald"/>
              </a:rPr>
              <a:t>1</a:t>
            </a:r>
            <a:r>
              <a:rPr lang="ru-RU" sz="2400" b="1" dirty="0" smtClean="0">
                <a:latin typeface="Oswald"/>
              </a:rPr>
              <a:t>5</a:t>
            </a:r>
            <a:endParaRPr lang="en-US" sz="2400" b="1" dirty="0">
              <a:latin typeface="Oswald"/>
            </a:endParaRPr>
          </a:p>
        </p:txBody>
      </p:sp>
      <p:pic>
        <p:nvPicPr>
          <p:cNvPr id="12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86" y="0"/>
            <a:ext cx="5596976" cy="9499752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xmlns="" id="{3C18536F-292F-934D-9B8F-D54713A513AE}"/>
              </a:ext>
            </a:extLst>
          </p:cNvPr>
          <p:cNvSpPr/>
          <p:nvPr/>
        </p:nvSpPr>
        <p:spPr>
          <a:xfrm>
            <a:off x="0" y="9499752"/>
            <a:ext cx="18283592" cy="776479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6583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s://pbs.twimg.com/media/DvC3f1hXQAAdr4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700"/>
            <a:ext cx="18288000" cy="1031240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 prstMaterial="translucentPowder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4"/>
          <p:cNvSpPr txBox="1"/>
          <p:nvPr/>
        </p:nvSpPr>
        <p:spPr>
          <a:xfrm>
            <a:off x="667645" y="3004165"/>
            <a:ext cx="16952707" cy="31321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439"/>
              </a:lnSpc>
            </a:pPr>
            <a:r>
              <a:rPr lang="en-US" sz="10031" b="1" i="0" spc="722" dirty="0">
                <a:solidFill>
                  <a:schemeClr val="accent1">
                    <a:lumMod val="50000"/>
                  </a:schemeClr>
                </a:solidFill>
                <a:latin typeface="Oswald"/>
              </a:rPr>
              <a:t>IV СТУПЕНЬ</a:t>
            </a:r>
          </a:p>
          <a:p>
            <a:pPr algn="ctr">
              <a:lnSpc>
                <a:spcPts val="12439"/>
              </a:lnSpc>
            </a:pPr>
            <a:endParaRPr lang="en-US" sz="10031" b="1" i="0" spc="722" dirty="0">
              <a:solidFill>
                <a:schemeClr val="accent1">
                  <a:lumMod val="50000"/>
                </a:schemeClr>
              </a:solidFill>
              <a:latin typeface="Oswald"/>
            </a:endParaRPr>
          </a:p>
        </p:txBody>
      </p:sp>
      <p:sp>
        <p:nvSpPr>
          <p:cNvPr id="4" name="TextBox 5"/>
          <p:cNvSpPr txBox="1"/>
          <p:nvPr/>
        </p:nvSpPr>
        <p:spPr>
          <a:xfrm>
            <a:off x="414829" y="5143500"/>
            <a:ext cx="17458337" cy="7704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20"/>
              </a:lnSpc>
            </a:pPr>
            <a:r>
              <a:rPr lang="en-US" sz="4200" b="1" i="0" spc="508" dirty="0">
                <a:solidFill>
                  <a:schemeClr val="accent1">
                    <a:lumMod val="50000"/>
                  </a:schemeClr>
                </a:solidFill>
                <a:latin typeface="Oswald"/>
              </a:rPr>
              <a:t>ОФОРМИ</a:t>
            </a:r>
            <a:r>
              <a:rPr lang="ru-RU" sz="4200" b="1" i="0" spc="508" dirty="0">
                <a:solidFill>
                  <a:schemeClr val="accent1">
                    <a:lumMod val="50000"/>
                  </a:schemeClr>
                </a:solidFill>
                <a:latin typeface="Oswald"/>
              </a:rPr>
              <a:t>ТЕ</a:t>
            </a:r>
            <a:r>
              <a:rPr lang="en-US" sz="4200" b="1" i="0" spc="508" dirty="0">
                <a:solidFill>
                  <a:schemeClr val="accent1">
                    <a:lumMod val="50000"/>
                  </a:schemeClr>
                </a:solidFill>
                <a:latin typeface="Oswald"/>
              </a:rPr>
              <a:t> ВИЗУ ДЛЯ ПРИБЫТИЯ </a:t>
            </a:r>
            <a:r>
              <a:rPr lang="en-US" sz="4200" b="1" i="0" spc="508" dirty="0" err="1">
                <a:solidFill>
                  <a:schemeClr val="accent1">
                    <a:lumMod val="50000"/>
                  </a:schemeClr>
                </a:solidFill>
                <a:latin typeface="Oswald"/>
              </a:rPr>
              <a:t>В</a:t>
            </a:r>
            <a:r>
              <a:rPr lang="en-US" sz="4200" b="1" i="0" spc="508" dirty="0">
                <a:solidFill>
                  <a:schemeClr val="accent1">
                    <a:lumMod val="50000"/>
                  </a:schemeClr>
                </a:solidFill>
                <a:latin typeface="Oswald"/>
              </a:rPr>
              <a:t> РОССИЮ</a:t>
            </a:r>
          </a:p>
        </p:txBody>
      </p:sp>
      <p:sp>
        <p:nvSpPr>
          <p:cNvPr id="5" name="TextBox 6"/>
          <p:cNvSpPr txBox="1"/>
          <p:nvPr/>
        </p:nvSpPr>
        <p:spPr>
          <a:xfrm>
            <a:off x="17290293" y="163993"/>
            <a:ext cx="997707" cy="4057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Oswald"/>
              </a:rPr>
              <a:t>16</a:t>
            </a:r>
          </a:p>
        </p:txBody>
      </p:sp>
    </p:spTree>
    <p:extLst>
      <p:ext uri="{BB962C8B-B14F-4D97-AF65-F5344CB8AC3E}">
        <p14:creationId xmlns:p14="http://schemas.microsoft.com/office/powerpoint/2010/main" val="1269848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6"/>
          <p:cNvSpPr txBox="1"/>
          <p:nvPr/>
        </p:nvSpPr>
        <p:spPr>
          <a:xfrm>
            <a:off x="679388" y="815636"/>
            <a:ext cx="16929222" cy="15901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40"/>
              </a:lnSpc>
            </a:pPr>
            <a:r>
              <a:rPr lang="en-US" sz="4600" b="1" i="0" spc="484" dirty="0">
                <a:solidFill>
                  <a:schemeClr val="tx2">
                    <a:lumMod val="50000"/>
                  </a:schemeClr>
                </a:solidFill>
                <a:latin typeface="Oswald"/>
              </a:rPr>
              <a:t>НОРМАТИВНАЯ БАЗА ПО ВИЗАМ </a:t>
            </a:r>
          </a:p>
          <a:p>
            <a:pPr algn="ctr">
              <a:lnSpc>
                <a:spcPts val="6240"/>
              </a:lnSpc>
            </a:pPr>
            <a:r>
              <a:rPr lang="en-US" sz="4600" b="1" i="0" spc="484" dirty="0">
                <a:solidFill>
                  <a:schemeClr val="tx2">
                    <a:lumMod val="50000"/>
                  </a:schemeClr>
                </a:solidFill>
                <a:latin typeface="Oswald"/>
              </a:rPr>
              <a:t>ДЛЯ ИНОСТРАННЫХ ГРАЖДАН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457200" y="2414405"/>
            <a:ext cx="17449800" cy="70019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2625"/>
              </a:lnSpc>
            </a:pPr>
            <a:r>
              <a:rPr lang="en-US" sz="2100" b="0" i="0" spc="84" dirty="0">
                <a:solidFill>
                  <a:schemeClr val="accent1">
                    <a:lumMod val="50000"/>
                  </a:schemeClr>
                </a:solidFill>
                <a:latin typeface="Oswald"/>
              </a:rPr>
              <a:t>      </a:t>
            </a:r>
            <a:r>
              <a:rPr lang="en-US" sz="2100" b="0" i="0" spc="84" dirty="0" err="1">
                <a:solidFill>
                  <a:schemeClr val="bg2">
                    <a:lumMod val="25000"/>
                  </a:schemeClr>
                </a:solidFill>
                <a:latin typeface="Oswald"/>
              </a:rPr>
              <a:t>В</a:t>
            </a:r>
            <a:r>
              <a:rPr lang="en-US" sz="2100" b="0" i="0" spc="84" dirty="0">
                <a:solidFill>
                  <a:schemeClr val="bg2">
                    <a:lumMod val="25000"/>
                  </a:schemeClr>
                </a:solidFill>
                <a:latin typeface="Oswald"/>
              </a:rPr>
              <a:t> </a:t>
            </a:r>
            <a:r>
              <a:rPr lang="en-US" sz="2100" b="0" i="0" spc="84" dirty="0" err="1">
                <a:solidFill>
                  <a:schemeClr val="bg2">
                    <a:lumMod val="25000"/>
                  </a:schemeClr>
                </a:solidFill>
                <a:latin typeface="Oswald"/>
              </a:rPr>
              <a:t>соответствии</a:t>
            </a:r>
            <a:r>
              <a:rPr lang="en-US" sz="2100" b="0" i="0" spc="84" dirty="0">
                <a:solidFill>
                  <a:schemeClr val="bg2">
                    <a:lumMod val="25000"/>
                  </a:schemeClr>
                </a:solidFill>
                <a:latin typeface="Oswald"/>
              </a:rPr>
              <a:t> </a:t>
            </a:r>
            <a:r>
              <a:rPr lang="en-US" sz="2100" b="0" i="0" spc="84" dirty="0" err="1">
                <a:solidFill>
                  <a:schemeClr val="bg2">
                    <a:lumMod val="25000"/>
                  </a:schemeClr>
                </a:solidFill>
                <a:latin typeface="Oswald"/>
              </a:rPr>
              <a:t>со</a:t>
            </a:r>
            <a:r>
              <a:rPr lang="en-US" sz="2100" b="0" i="0" spc="84" dirty="0">
                <a:solidFill>
                  <a:schemeClr val="bg2">
                    <a:lumMod val="25000"/>
                  </a:schemeClr>
                </a:solidFill>
                <a:latin typeface="Oswald"/>
              </a:rPr>
              <a:t> </a:t>
            </a:r>
            <a:r>
              <a:rPr lang="en-US" sz="2100" b="0" i="0" spc="84" dirty="0" err="1">
                <a:solidFill>
                  <a:schemeClr val="bg2">
                    <a:lumMod val="25000"/>
                  </a:schemeClr>
                </a:solidFill>
                <a:latin typeface="Oswald"/>
              </a:rPr>
              <a:t>статьей</a:t>
            </a:r>
            <a:r>
              <a:rPr lang="en-US" sz="2100" b="0" i="0" spc="84" dirty="0">
                <a:solidFill>
                  <a:schemeClr val="bg2">
                    <a:lumMod val="25000"/>
                  </a:schemeClr>
                </a:solidFill>
                <a:latin typeface="Oswald"/>
              </a:rPr>
              <a:t> 2 </a:t>
            </a:r>
            <a:r>
              <a:rPr lang="en-US" sz="2100" b="0" i="0" spc="84" dirty="0" err="1">
                <a:solidFill>
                  <a:schemeClr val="bg2">
                    <a:lumMod val="25000"/>
                  </a:schemeClr>
                </a:solidFill>
                <a:latin typeface="Oswald"/>
              </a:rPr>
              <a:t>федерального</a:t>
            </a:r>
            <a:r>
              <a:rPr lang="en-US" sz="2100" b="0" i="0" spc="84" dirty="0">
                <a:solidFill>
                  <a:schemeClr val="bg2">
                    <a:lumMod val="25000"/>
                  </a:schemeClr>
                </a:solidFill>
                <a:latin typeface="Oswald"/>
              </a:rPr>
              <a:t> </a:t>
            </a:r>
            <a:r>
              <a:rPr lang="en-US" sz="2100" b="0" i="0" spc="84" dirty="0" err="1">
                <a:solidFill>
                  <a:schemeClr val="bg2">
                    <a:lumMod val="25000"/>
                  </a:schemeClr>
                </a:solidFill>
                <a:latin typeface="Oswald"/>
              </a:rPr>
              <a:t>закона</a:t>
            </a:r>
            <a:r>
              <a:rPr lang="en-US" sz="2100" b="0" i="0" spc="84" dirty="0">
                <a:solidFill>
                  <a:schemeClr val="bg2">
                    <a:lumMod val="25000"/>
                  </a:schemeClr>
                </a:solidFill>
                <a:latin typeface="Oswald"/>
              </a:rPr>
              <a:t> </a:t>
            </a:r>
            <a:r>
              <a:rPr lang="en-US" sz="2100" b="0" i="0" spc="84" dirty="0" err="1">
                <a:solidFill>
                  <a:schemeClr val="bg2">
                    <a:lumMod val="25000"/>
                  </a:schemeClr>
                </a:solidFill>
                <a:latin typeface="Oswald"/>
              </a:rPr>
              <a:t>от</a:t>
            </a:r>
            <a:r>
              <a:rPr lang="en-US" sz="2100" b="0" i="0" spc="84" dirty="0">
                <a:solidFill>
                  <a:schemeClr val="bg2">
                    <a:lumMod val="25000"/>
                  </a:schemeClr>
                </a:solidFill>
                <a:latin typeface="Oswald"/>
              </a:rPr>
              <a:t> 25 </a:t>
            </a:r>
            <a:r>
              <a:rPr lang="en-US" sz="2100" b="0" i="0" spc="84" dirty="0" err="1">
                <a:solidFill>
                  <a:schemeClr val="bg2">
                    <a:lumMod val="25000"/>
                  </a:schemeClr>
                </a:solidFill>
                <a:latin typeface="Oswald"/>
              </a:rPr>
              <a:t>июля</a:t>
            </a:r>
            <a:r>
              <a:rPr lang="en-US" sz="2100" b="0" i="0" spc="84" dirty="0">
                <a:solidFill>
                  <a:schemeClr val="bg2">
                    <a:lumMod val="25000"/>
                  </a:schemeClr>
                </a:solidFill>
                <a:latin typeface="Oswald"/>
              </a:rPr>
              <a:t> 2002 </a:t>
            </a:r>
            <a:r>
              <a:rPr lang="en-US" sz="2100" b="0" i="0" spc="84" dirty="0" err="1">
                <a:solidFill>
                  <a:schemeClr val="bg2">
                    <a:lumMod val="25000"/>
                  </a:schemeClr>
                </a:solidFill>
                <a:latin typeface="Oswald"/>
              </a:rPr>
              <a:t>года</a:t>
            </a:r>
            <a:r>
              <a:rPr lang="en-US" sz="2100" b="0" i="0" spc="84" dirty="0">
                <a:solidFill>
                  <a:schemeClr val="bg2">
                    <a:lumMod val="25000"/>
                  </a:schemeClr>
                </a:solidFill>
                <a:latin typeface="Oswald"/>
              </a:rPr>
              <a:t> № 115-ФЗ "</a:t>
            </a:r>
            <a:r>
              <a:rPr lang="en-US" sz="2100" b="0" i="0" spc="84" dirty="0" err="1">
                <a:solidFill>
                  <a:schemeClr val="bg2">
                    <a:lumMod val="25000"/>
                  </a:schemeClr>
                </a:solidFill>
                <a:latin typeface="Oswald"/>
              </a:rPr>
              <a:t>О</a:t>
            </a:r>
            <a:r>
              <a:rPr lang="en-US" sz="2100" b="0" i="0" spc="84" dirty="0">
                <a:solidFill>
                  <a:schemeClr val="bg2">
                    <a:lumMod val="25000"/>
                  </a:schemeClr>
                </a:solidFill>
                <a:latin typeface="Oswald"/>
              </a:rPr>
              <a:t> </a:t>
            </a:r>
            <a:r>
              <a:rPr lang="en-US" sz="2100" b="0" i="0" spc="84" dirty="0" err="1">
                <a:solidFill>
                  <a:schemeClr val="bg2">
                    <a:lumMod val="25000"/>
                  </a:schemeClr>
                </a:solidFill>
                <a:latin typeface="Oswald"/>
              </a:rPr>
              <a:t>правовом</a:t>
            </a:r>
            <a:r>
              <a:rPr lang="en-US" sz="2100" b="0" i="0" spc="84" dirty="0">
                <a:solidFill>
                  <a:schemeClr val="bg2">
                    <a:lumMod val="25000"/>
                  </a:schemeClr>
                </a:solidFill>
                <a:latin typeface="Oswald"/>
              </a:rPr>
              <a:t> </a:t>
            </a:r>
            <a:r>
              <a:rPr lang="en-US" sz="2100" b="0" i="0" spc="84" dirty="0" err="1">
                <a:solidFill>
                  <a:schemeClr val="bg2">
                    <a:lumMod val="25000"/>
                  </a:schemeClr>
                </a:solidFill>
                <a:latin typeface="Oswald"/>
              </a:rPr>
              <a:t>положении</a:t>
            </a:r>
            <a:r>
              <a:rPr lang="en-US" sz="2100" b="0" i="0" spc="84" dirty="0">
                <a:solidFill>
                  <a:schemeClr val="bg2">
                    <a:lumMod val="25000"/>
                  </a:schemeClr>
                </a:solidFill>
                <a:latin typeface="Oswald"/>
              </a:rPr>
              <a:t> </a:t>
            </a:r>
            <a:r>
              <a:rPr lang="en-US" sz="2100" b="0" i="0" spc="84" dirty="0" err="1">
                <a:solidFill>
                  <a:schemeClr val="bg2">
                    <a:lumMod val="25000"/>
                  </a:schemeClr>
                </a:solidFill>
                <a:latin typeface="Oswald"/>
              </a:rPr>
              <a:t>иностранных</a:t>
            </a:r>
            <a:r>
              <a:rPr lang="en-US" sz="2100" b="0" i="0" spc="84" dirty="0">
                <a:solidFill>
                  <a:schemeClr val="bg2">
                    <a:lumMod val="25000"/>
                  </a:schemeClr>
                </a:solidFill>
                <a:latin typeface="Oswald"/>
              </a:rPr>
              <a:t> </a:t>
            </a:r>
            <a:r>
              <a:rPr lang="en-US" sz="2100" b="0" i="0" spc="84" dirty="0" err="1">
                <a:solidFill>
                  <a:schemeClr val="bg2">
                    <a:lumMod val="25000"/>
                  </a:schemeClr>
                </a:solidFill>
                <a:latin typeface="Oswald"/>
              </a:rPr>
              <a:t>граждан</a:t>
            </a:r>
            <a:r>
              <a:rPr lang="en-US" sz="2100" b="0" i="0" spc="84" dirty="0">
                <a:solidFill>
                  <a:schemeClr val="bg2">
                    <a:lumMod val="25000"/>
                  </a:schemeClr>
                </a:solidFill>
                <a:latin typeface="Oswald"/>
              </a:rPr>
              <a:t> </a:t>
            </a:r>
            <a:r>
              <a:rPr lang="en-US" sz="2100" b="0" i="0" spc="84" dirty="0" err="1">
                <a:solidFill>
                  <a:schemeClr val="bg2">
                    <a:lumMod val="25000"/>
                  </a:schemeClr>
                </a:solidFill>
                <a:latin typeface="Oswald"/>
              </a:rPr>
              <a:t>в</a:t>
            </a:r>
            <a:r>
              <a:rPr lang="en-US" sz="2100" b="0" i="0" spc="84" dirty="0">
                <a:solidFill>
                  <a:schemeClr val="bg2">
                    <a:lumMod val="25000"/>
                  </a:schemeClr>
                </a:solidFill>
                <a:latin typeface="Oswald"/>
              </a:rPr>
              <a:t> </a:t>
            </a:r>
            <a:r>
              <a:rPr lang="en-US" sz="2100" b="0" i="0" spc="84" dirty="0" err="1">
                <a:solidFill>
                  <a:schemeClr val="bg2">
                    <a:lumMod val="25000"/>
                  </a:schemeClr>
                </a:solidFill>
                <a:latin typeface="Oswald"/>
              </a:rPr>
              <a:t>Российской</a:t>
            </a:r>
            <a:r>
              <a:rPr lang="en-US" sz="2100" b="0" i="0" spc="84" dirty="0">
                <a:solidFill>
                  <a:schemeClr val="bg2">
                    <a:lumMod val="25000"/>
                  </a:schemeClr>
                </a:solidFill>
                <a:latin typeface="Oswald"/>
              </a:rPr>
              <a:t> </a:t>
            </a:r>
            <a:r>
              <a:rPr lang="en-US" sz="2100" b="0" i="0" spc="84" dirty="0" err="1">
                <a:solidFill>
                  <a:schemeClr val="bg2">
                    <a:lumMod val="25000"/>
                  </a:schemeClr>
                </a:solidFill>
                <a:latin typeface="Oswald"/>
              </a:rPr>
              <a:t>Федерации</a:t>
            </a:r>
            <a:r>
              <a:rPr lang="en-US" sz="2100" b="0" i="0" spc="84" dirty="0">
                <a:solidFill>
                  <a:schemeClr val="bg2">
                    <a:lumMod val="25000"/>
                  </a:schemeClr>
                </a:solidFill>
                <a:latin typeface="Oswald"/>
              </a:rPr>
              <a:t>" </a:t>
            </a:r>
            <a:r>
              <a:rPr lang="en-US" sz="2100" b="0" i="0" spc="84" dirty="0" err="1">
                <a:solidFill>
                  <a:schemeClr val="bg2">
                    <a:lumMod val="25000"/>
                  </a:schemeClr>
                </a:solidFill>
                <a:latin typeface="Oswald"/>
              </a:rPr>
              <a:t>иностранный</a:t>
            </a:r>
            <a:r>
              <a:rPr lang="en-US" sz="2100" b="0" i="0" spc="84" dirty="0">
                <a:solidFill>
                  <a:schemeClr val="bg2">
                    <a:lumMod val="25000"/>
                  </a:schemeClr>
                </a:solidFill>
                <a:latin typeface="Oswald"/>
              </a:rPr>
              <a:t>  </a:t>
            </a:r>
            <a:r>
              <a:rPr lang="en-US" sz="2100" b="0" i="0" spc="84" dirty="0" err="1">
                <a:solidFill>
                  <a:schemeClr val="bg2">
                    <a:lumMod val="25000"/>
                  </a:schemeClr>
                </a:solidFill>
                <a:latin typeface="Oswald"/>
              </a:rPr>
              <a:t>гражданин</a:t>
            </a:r>
            <a:r>
              <a:rPr lang="en-US" sz="2100" b="0" i="0" spc="84" dirty="0">
                <a:solidFill>
                  <a:schemeClr val="bg2">
                    <a:lumMod val="25000"/>
                  </a:schemeClr>
                </a:solidFill>
                <a:latin typeface="Oswald"/>
              </a:rPr>
              <a:t> - </a:t>
            </a:r>
            <a:r>
              <a:rPr lang="en-US" sz="2100" b="0" i="0" spc="84" dirty="0" err="1">
                <a:solidFill>
                  <a:schemeClr val="bg2">
                    <a:lumMod val="25000"/>
                  </a:schemeClr>
                </a:solidFill>
                <a:latin typeface="Oswald"/>
              </a:rPr>
              <a:t>физическое</a:t>
            </a:r>
            <a:r>
              <a:rPr lang="en-US" sz="2100" b="0" i="0" spc="84" dirty="0">
                <a:solidFill>
                  <a:schemeClr val="bg2">
                    <a:lumMod val="25000"/>
                  </a:schemeClr>
                </a:solidFill>
                <a:latin typeface="Oswald"/>
              </a:rPr>
              <a:t> </a:t>
            </a:r>
            <a:r>
              <a:rPr lang="en-US" sz="2100" b="0" i="0" spc="84" dirty="0" err="1">
                <a:solidFill>
                  <a:schemeClr val="bg2">
                    <a:lumMod val="25000"/>
                  </a:schemeClr>
                </a:solidFill>
                <a:latin typeface="Oswald"/>
              </a:rPr>
              <a:t>лицо</a:t>
            </a:r>
            <a:r>
              <a:rPr lang="en-US" sz="2100" b="0" i="0" spc="84" dirty="0">
                <a:solidFill>
                  <a:schemeClr val="bg2">
                    <a:lumMod val="25000"/>
                  </a:schemeClr>
                </a:solidFill>
                <a:latin typeface="Oswald"/>
              </a:rPr>
              <a:t>, </a:t>
            </a:r>
            <a:r>
              <a:rPr lang="en-US" sz="2100" b="0" i="0" spc="84" dirty="0" err="1">
                <a:solidFill>
                  <a:schemeClr val="bg2">
                    <a:lumMod val="25000"/>
                  </a:schemeClr>
                </a:solidFill>
                <a:latin typeface="Oswald"/>
              </a:rPr>
              <a:t>не</a:t>
            </a:r>
            <a:r>
              <a:rPr lang="en-US" sz="2100" b="0" i="0" spc="84" dirty="0">
                <a:solidFill>
                  <a:schemeClr val="bg2">
                    <a:lumMod val="25000"/>
                  </a:schemeClr>
                </a:solidFill>
                <a:latin typeface="Oswald"/>
              </a:rPr>
              <a:t> </a:t>
            </a:r>
            <a:r>
              <a:rPr lang="en-US" sz="2100" b="0" i="0" spc="84" dirty="0" err="1">
                <a:solidFill>
                  <a:schemeClr val="bg2">
                    <a:lumMod val="25000"/>
                  </a:schemeClr>
                </a:solidFill>
                <a:latin typeface="Oswald"/>
              </a:rPr>
              <a:t>являющееся</a:t>
            </a:r>
            <a:r>
              <a:rPr lang="en-US" sz="2100" b="0" i="0" spc="84" dirty="0">
                <a:solidFill>
                  <a:schemeClr val="bg2">
                    <a:lumMod val="25000"/>
                  </a:schemeClr>
                </a:solidFill>
                <a:latin typeface="Oswald"/>
              </a:rPr>
              <a:t> </a:t>
            </a:r>
            <a:r>
              <a:rPr lang="en-US" sz="2100" b="0" i="0" spc="84" dirty="0" err="1">
                <a:solidFill>
                  <a:schemeClr val="bg2">
                    <a:lumMod val="25000"/>
                  </a:schemeClr>
                </a:solidFill>
                <a:latin typeface="Oswald"/>
              </a:rPr>
              <a:t>гражданином</a:t>
            </a:r>
            <a:r>
              <a:rPr lang="en-US" sz="2100" b="0" i="0" spc="84" dirty="0">
                <a:solidFill>
                  <a:schemeClr val="bg2">
                    <a:lumMod val="25000"/>
                  </a:schemeClr>
                </a:solidFill>
                <a:latin typeface="Oswald"/>
              </a:rPr>
              <a:t> </a:t>
            </a:r>
            <a:r>
              <a:rPr lang="en-US" sz="2100" b="0" i="0" spc="84" dirty="0" err="1">
                <a:solidFill>
                  <a:schemeClr val="bg2">
                    <a:lumMod val="25000"/>
                  </a:schemeClr>
                </a:solidFill>
                <a:latin typeface="Oswald"/>
              </a:rPr>
              <a:t>Российской</a:t>
            </a:r>
            <a:r>
              <a:rPr lang="en-US" sz="2100" b="0" i="0" spc="84" dirty="0">
                <a:solidFill>
                  <a:schemeClr val="bg2">
                    <a:lumMod val="25000"/>
                  </a:schemeClr>
                </a:solidFill>
                <a:latin typeface="Oswald"/>
              </a:rPr>
              <a:t> </a:t>
            </a:r>
            <a:r>
              <a:rPr lang="en-US" sz="2100" b="0" i="0" spc="84" dirty="0" err="1">
                <a:solidFill>
                  <a:schemeClr val="bg2">
                    <a:lumMod val="25000"/>
                  </a:schemeClr>
                </a:solidFill>
                <a:latin typeface="Oswald"/>
              </a:rPr>
              <a:t>Федерации</a:t>
            </a:r>
            <a:r>
              <a:rPr lang="en-US" sz="2100" b="0" i="0" spc="84" dirty="0">
                <a:solidFill>
                  <a:schemeClr val="bg2">
                    <a:lumMod val="25000"/>
                  </a:schemeClr>
                </a:solidFill>
                <a:latin typeface="Oswald"/>
              </a:rPr>
              <a:t> </a:t>
            </a:r>
            <a:r>
              <a:rPr lang="en-US" sz="2100" b="0" i="0" spc="84" dirty="0" err="1">
                <a:solidFill>
                  <a:schemeClr val="bg2">
                    <a:lumMod val="25000"/>
                  </a:schemeClr>
                </a:solidFill>
                <a:latin typeface="Oswald"/>
              </a:rPr>
              <a:t>и</a:t>
            </a:r>
            <a:r>
              <a:rPr lang="en-US" sz="2100" b="0" i="0" spc="84" dirty="0">
                <a:solidFill>
                  <a:schemeClr val="bg2">
                    <a:lumMod val="25000"/>
                  </a:schemeClr>
                </a:solidFill>
                <a:latin typeface="Oswald"/>
              </a:rPr>
              <a:t> </a:t>
            </a:r>
            <a:r>
              <a:rPr lang="en-US" sz="2100" b="0" i="0" spc="84" dirty="0" err="1">
                <a:solidFill>
                  <a:schemeClr val="bg2">
                    <a:lumMod val="25000"/>
                  </a:schemeClr>
                </a:solidFill>
                <a:latin typeface="Oswald"/>
              </a:rPr>
              <a:t>имеющее</a:t>
            </a:r>
            <a:r>
              <a:rPr lang="en-US" sz="2100" b="0" i="0" spc="84" dirty="0">
                <a:solidFill>
                  <a:schemeClr val="bg2">
                    <a:lumMod val="25000"/>
                  </a:schemeClr>
                </a:solidFill>
                <a:latin typeface="Oswald"/>
              </a:rPr>
              <a:t> </a:t>
            </a:r>
            <a:r>
              <a:rPr lang="en-US" sz="2100" b="0" i="0" spc="84" dirty="0" err="1">
                <a:solidFill>
                  <a:schemeClr val="bg2">
                    <a:lumMod val="25000"/>
                  </a:schemeClr>
                </a:solidFill>
                <a:latin typeface="Oswald"/>
              </a:rPr>
              <a:t>доказательства</a:t>
            </a:r>
            <a:r>
              <a:rPr lang="en-US" sz="2100" b="0" i="0" spc="84" dirty="0">
                <a:solidFill>
                  <a:schemeClr val="bg2">
                    <a:lumMod val="25000"/>
                  </a:schemeClr>
                </a:solidFill>
                <a:latin typeface="Oswald"/>
              </a:rPr>
              <a:t> </a:t>
            </a:r>
            <a:r>
              <a:rPr lang="en-US" sz="2100" b="0" i="0" spc="84" dirty="0" err="1">
                <a:solidFill>
                  <a:schemeClr val="bg2">
                    <a:lumMod val="25000"/>
                  </a:schemeClr>
                </a:solidFill>
                <a:latin typeface="Oswald"/>
              </a:rPr>
              <a:t>наличия</a:t>
            </a:r>
            <a:r>
              <a:rPr lang="en-US" sz="2100" b="0" i="0" spc="84" dirty="0">
                <a:solidFill>
                  <a:schemeClr val="bg2">
                    <a:lumMod val="25000"/>
                  </a:schemeClr>
                </a:solidFill>
                <a:latin typeface="Oswald"/>
              </a:rPr>
              <a:t> </a:t>
            </a:r>
            <a:r>
              <a:rPr lang="en-US" sz="2100" b="0" i="0" spc="84" dirty="0" err="1">
                <a:solidFill>
                  <a:schemeClr val="bg2">
                    <a:lumMod val="25000"/>
                  </a:schemeClr>
                </a:solidFill>
                <a:latin typeface="Oswald"/>
              </a:rPr>
              <a:t>гражданства</a:t>
            </a:r>
            <a:r>
              <a:rPr lang="en-US" sz="2100" b="0" i="0" spc="84" dirty="0">
                <a:solidFill>
                  <a:schemeClr val="bg2">
                    <a:lumMod val="25000"/>
                  </a:schemeClr>
                </a:solidFill>
                <a:latin typeface="Oswald"/>
              </a:rPr>
              <a:t> (</a:t>
            </a:r>
            <a:r>
              <a:rPr lang="en-US" sz="2100" b="0" i="0" spc="84" dirty="0" err="1">
                <a:solidFill>
                  <a:schemeClr val="bg2">
                    <a:lumMod val="25000"/>
                  </a:schemeClr>
                </a:solidFill>
                <a:latin typeface="Oswald"/>
              </a:rPr>
              <a:t>подданства</a:t>
            </a:r>
            <a:r>
              <a:rPr lang="en-US" sz="2100" b="0" i="0" spc="84" dirty="0">
                <a:solidFill>
                  <a:schemeClr val="bg2">
                    <a:lumMod val="25000"/>
                  </a:schemeClr>
                </a:solidFill>
                <a:latin typeface="Oswald"/>
              </a:rPr>
              <a:t>) </a:t>
            </a:r>
            <a:r>
              <a:rPr lang="en-US" sz="2100" b="0" i="0" spc="84" dirty="0" err="1">
                <a:solidFill>
                  <a:schemeClr val="bg2">
                    <a:lumMod val="25000"/>
                  </a:schemeClr>
                </a:solidFill>
                <a:latin typeface="Oswald"/>
              </a:rPr>
              <a:t>иностранного</a:t>
            </a:r>
            <a:r>
              <a:rPr lang="en-US" sz="2100" b="0" i="0" spc="84" dirty="0">
                <a:solidFill>
                  <a:schemeClr val="bg2">
                    <a:lumMod val="25000"/>
                  </a:schemeClr>
                </a:solidFill>
                <a:latin typeface="Oswald"/>
              </a:rPr>
              <a:t> </a:t>
            </a:r>
            <a:r>
              <a:rPr lang="en-US" sz="2100" b="0" i="0" spc="84" dirty="0" err="1">
                <a:solidFill>
                  <a:schemeClr val="bg2">
                    <a:lumMod val="25000"/>
                  </a:schemeClr>
                </a:solidFill>
                <a:latin typeface="Oswald"/>
              </a:rPr>
              <a:t>государства</a:t>
            </a:r>
            <a:r>
              <a:rPr lang="en-US" sz="2100" b="0" i="0" spc="84" dirty="0">
                <a:solidFill>
                  <a:schemeClr val="bg2">
                    <a:lumMod val="25000"/>
                  </a:schemeClr>
                </a:solidFill>
                <a:latin typeface="Oswald"/>
              </a:rPr>
              <a:t>; </a:t>
            </a:r>
            <a:r>
              <a:rPr lang="en-US" sz="2100" b="0" i="0" spc="84" dirty="0" err="1">
                <a:solidFill>
                  <a:schemeClr val="bg2">
                    <a:lumMod val="25000"/>
                  </a:schemeClr>
                </a:solidFill>
                <a:latin typeface="Oswald"/>
              </a:rPr>
              <a:t>лицо</a:t>
            </a:r>
            <a:r>
              <a:rPr lang="en-US" sz="2100" b="0" i="0" spc="84" dirty="0">
                <a:solidFill>
                  <a:schemeClr val="bg2">
                    <a:lumMod val="25000"/>
                  </a:schemeClr>
                </a:solidFill>
                <a:latin typeface="Oswald"/>
              </a:rPr>
              <a:t> </a:t>
            </a:r>
            <a:r>
              <a:rPr lang="en-US" sz="2100" b="0" i="0" spc="84" dirty="0" err="1">
                <a:solidFill>
                  <a:schemeClr val="bg2">
                    <a:lumMod val="25000"/>
                  </a:schemeClr>
                </a:solidFill>
                <a:latin typeface="Oswald"/>
              </a:rPr>
              <a:t>без</a:t>
            </a:r>
            <a:r>
              <a:rPr lang="en-US" sz="2100" b="0" i="0" spc="84" dirty="0">
                <a:solidFill>
                  <a:schemeClr val="bg2">
                    <a:lumMod val="25000"/>
                  </a:schemeClr>
                </a:solidFill>
                <a:latin typeface="Oswald"/>
              </a:rPr>
              <a:t> </a:t>
            </a:r>
            <a:r>
              <a:rPr lang="en-US" sz="2100" b="0" i="0" spc="84" dirty="0" err="1">
                <a:solidFill>
                  <a:schemeClr val="bg2">
                    <a:lumMod val="25000"/>
                  </a:schemeClr>
                </a:solidFill>
                <a:latin typeface="Oswald"/>
              </a:rPr>
              <a:t>гражданства</a:t>
            </a:r>
            <a:r>
              <a:rPr lang="en-US" sz="2100" b="0" i="0" spc="84" dirty="0">
                <a:solidFill>
                  <a:schemeClr val="bg2">
                    <a:lumMod val="25000"/>
                  </a:schemeClr>
                </a:solidFill>
                <a:latin typeface="Oswald"/>
              </a:rPr>
              <a:t> - </a:t>
            </a:r>
            <a:r>
              <a:rPr lang="en-US" sz="2100" b="0" i="0" spc="84" dirty="0" err="1">
                <a:solidFill>
                  <a:schemeClr val="bg2">
                    <a:lumMod val="25000"/>
                  </a:schemeClr>
                </a:solidFill>
                <a:latin typeface="Oswald"/>
              </a:rPr>
              <a:t>физическое</a:t>
            </a:r>
            <a:r>
              <a:rPr lang="en-US" sz="2100" b="0" i="0" spc="84" dirty="0">
                <a:solidFill>
                  <a:schemeClr val="bg2">
                    <a:lumMod val="25000"/>
                  </a:schemeClr>
                </a:solidFill>
                <a:latin typeface="Oswald"/>
              </a:rPr>
              <a:t> </a:t>
            </a:r>
            <a:r>
              <a:rPr lang="en-US" sz="2100" b="0" i="0" spc="84" dirty="0" err="1">
                <a:solidFill>
                  <a:schemeClr val="bg2">
                    <a:lumMod val="25000"/>
                  </a:schemeClr>
                </a:solidFill>
                <a:latin typeface="Oswald"/>
              </a:rPr>
              <a:t>лицо</a:t>
            </a:r>
            <a:r>
              <a:rPr lang="en-US" sz="2100" b="0" i="0" spc="84" dirty="0">
                <a:solidFill>
                  <a:schemeClr val="bg2">
                    <a:lumMod val="25000"/>
                  </a:schemeClr>
                </a:solidFill>
                <a:latin typeface="Oswald"/>
              </a:rPr>
              <a:t>, </a:t>
            </a:r>
            <a:r>
              <a:rPr lang="en-US" sz="2100" b="0" i="0" spc="84" dirty="0" err="1">
                <a:solidFill>
                  <a:schemeClr val="bg2">
                    <a:lumMod val="25000"/>
                  </a:schemeClr>
                </a:solidFill>
                <a:latin typeface="Oswald"/>
              </a:rPr>
              <a:t>не</a:t>
            </a:r>
            <a:r>
              <a:rPr lang="en-US" sz="2100" b="0" i="0" spc="84" dirty="0">
                <a:solidFill>
                  <a:schemeClr val="bg2">
                    <a:lumMod val="25000"/>
                  </a:schemeClr>
                </a:solidFill>
                <a:latin typeface="Oswald"/>
              </a:rPr>
              <a:t> </a:t>
            </a:r>
            <a:r>
              <a:rPr lang="en-US" sz="2100" b="0" i="0" spc="84" dirty="0" err="1">
                <a:solidFill>
                  <a:schemeClr val="bg2">
                    <a:lumMod val="25000"/>
                  </a:schemeClr>
                </a:solidFill>
                <a:latin typeface="Oswald"/>
              </a:rPr>
              <a:t>являющееся</a:t>
            </a:r>
            <a:r>
              <a:rPr lang="en-US" sz="2100" b="0" i="0" spc="84" dirty="0">
                <a:solidFill>
                  <a:schemeClr val="bg2">
                    <a:lumMod val="25000"/>
                  </a:schemeClr>
                </a:solidFill>
                <a:latin typeface="Oswald"/>
              </a:rPr>
              <a:t> </a:t>
            </a:r>
            <a:r>
              <a:rPr lang="en-US" sz="2100" b="0" i="0" spc="84" dirty="0" err="1">
                <a:solidFill>
                  <a:schemeClr val="bg2">
                    <a:lumMod val="25000"/>
                  </a:schemeClr>
                </a:solidFill>
                <a:latin typeface="Oswald"/>
              </a:rPr>
              <a:t>гражданином</a:t>
            </a:r>
            <a:r>
              <a:rPr lang="en-US" sz="2100" b="0" i="0" spc="84" dirty="0">
                <a:solidFill>
                  <a:schemeClr val="bg2">
                    <a:lumMod val="25000"/>
                  </a:schemeClr>
                </a:solidFill>
                <a:latin typeface="Oswald"/>
              </a:rPr>
              <a:t> </a:t>
            </a:r>
            <a:r>
              <a:rPr lang="en-US" sz="2100" b="0" i="0" spc="84" dirty="0" err="1">
                <a:solidFill>
                  <a:schemeClr val="bg2">
                    <a:lumMod val="25000"/>
                  </a:schemeClr>
                </a:solidFill>
                <a:latin typeface="Oswald"/>
              </a:rPr>
              <a:t>Российской</a:t>
            </a:r>
            <a:r>
              <a:rPr lang="en-US" sz="2100" b="0" i="0" spc="84" dirty="0">
                <a:solidFill>
                  <a:schemeClr val="bg2">
                    <a:lumMod val="25000"/>
                  </a:schemeClr>
                </a:solidFill>
                <a:latin typeface="Oswald"/>
              </a:rPr>
              <a:t> </a:t>
            </a:r>
            <a:r>
              <a:rPr lang="en-US" sz="2100" b="0" i="0" spc="84" dirty="0" err="1">
                <a:solidFill>
                  <a:schemeClr val="bg2">
                    <a:lumMod val="25000"/>
                  </a:schemeClr>
                </a:solidFill>
                <a:latin typeface="Oswald"/>
              </a:rPr>
              <a:t>Федерации</a:t>
            </a:r>
            <a:r>
              <a:rPr lang="en-US" sz="2100" b="0" i="0" spc="84" dirty="0">
                <a:solidFill>
                  <a:schemeClr val="bg2">
                    <a:lumMod val="25000"/>
                  </a:schemeClr>
                </a:solidFill>
                <a:latin typeface="Oswald"/>
              </a:rPr>
              <a:t> </a:t>
            </a:r>
            <a:r>
              <a:rPr lang="en-US" sz="2100" b="0" i="0" spc="84" dirty="0" err="1">
                <a:solidFill>
                  <a:schemeClr val="bg2">
                    <a:lumMod val="25000"/>
                  </a:schemeClr>
                </a:solidFill>
                <a:latin typeface="Oswald"/>
              </a:rPr>
              <a:t>и</a:t>
            </a:r>
            <a:r>
              <a:rPr lang="en-US" sz="2100" b="0" i="0" spc="84" dirty="0">
                <a:solidFill>
                  <a:schemeClr val="bg2">
                    <a:lumMod val="25000"/>
                  </a:schemeClr>
                </a:solidFill>
                <a:latin typeface="Oswald"/>
              </a:rPr>
              <a:t> </a:t>
            </a:r>
            <a:r>
              <a:rPr lang="en-US" sz="2100" b="0" i="0" spc="84" dirty="0" err="1">
                <a:solidFill>
                  <a:schemeClr val="bg2">
                    <a:lumMod val="25000"/>
                  </a:schemeClr>
                </a:solidFill>
                <a:latin typeface="Oswald"/>
              </a:rPr>
              <a:t>не</a:t>
            </a:r>
            <a:r>
              <a:rPr lang="en-US" sz="2100" b="0" i="0" spc="84" dirty="0">
                <a:solidFill>
                  <a:schemeClr val="bg2">
                    <a:lumMod val="25000"/>
                  </a:schemeClr>
                </a:solidFill>
                <a:latin typeface="Oswald"/>
              </a:rPr>
              <a:t> </a:t>
            </a:r>
            <a:r>
              <a:rPr lang="en-US" sz="2100" b="0" i="0" spc="84" dirty="0" err="1">
                <a:solidFill>
                  <a:schemeClr val="bg2">
                    <a:lumMod val="25000"/>
                  </a:schemeClr>
                </a:solidFill>
                <a:latin typeface="Oswald"/>
              </a:rPr>
              <a:t>имеющее</a:t>
            </a:r>
            <a:r>
              <a:rPr lang="en-US" sz="2100" b="0" i="0" spc="84" dirty="0">
                <a:solidFill>
                  <a:schemeClr val="bg2">
                    <a:lumMod val="25000"/>
                  </a:schemeClr>
                </a:solidFill>
                <a:latin typeface="Oswald"/>
              </a:rPr>
              <a:t> </a:t>
            </a:r>
            <a:r>
              <a:rPr lang="en-US" sz="2100" b="0" i="0" spc="84" dirty="0" err="1">
                <a:solidFill>
                  <a:schemeClr val="bg2">
                    <a:lumMod val="25000"/>
                  </a:schemeClr>
                </a:solidFill>
                <a:latin typeface="Oswald"/>
              </a:rPr>
              <a:t>доказательств</a:t>
            </a:r>
            <a:r>
              <a:rPr lang="en-US" sz="2100" b="0" i="0" spc="84" dirty="0">
                <a:solidFill>
                  <a:schemeClr val="bg2">
                    <a:lumMod val="25000"/>
                  </a:schemeClr>
                </a:solidFill>
                <a:latin typeface="Oswald"/>
              </a:rPr>
              <a:t> </a:t>
            </a:r>
            <a:r>
              <a:rPr lang="en-US" sz="2100" b="0" i="0" spc="84" dirty="0" err="1">
                <a:solidFill>
                  <a:schemeClr val="bg2">
                    <a:lumMod val="25000"/>
                  </a:schemeClr>
                </a:solidFill>
                <a:latin typeface="Oswald"/>
              </a:rPr>
              <a:t>наличия</a:t>
            </a:r>
            <a:r>
              <a:rPr lang="en-US" sz="2100" b="0" i="0" spc="84" dirty="0">
                <a:solidFill>
                  <a:schemeClr val="bg2">
                    <a:lumMod val="25000"/>
                  </a:schemeClr>
                </a:solidFill>
                <a:latin typeface="Oswald"/>
              </a:rPr>
              <a:t> </a:t>
            </a:r>
            <a:r>
              <a:rPr lang="en-US" sz="2100" b="0" i="0" spc="84" dirty="0" err="1">
                <a:solidFill>
                  <a:schemeClr val="bg2">
                    <a:lumMod val="25000"/>
                  </a:schemeClr>
                </a:solidFill>
                <a:latin typeface="Oswald"/>
              </a:rPr>
              <a:t>гражданства</a:t>
            </a:r>
            <a:r>
              <a:rPr lang="en-US" sz="2100" b="0" i="0" spc="84" dirty="0">
                <a:solidFill>
                  <a:schemeClr val="bg2">
                    <a:lumMod val="25000"/>
                  </a:schemeClr>
                </a:solidFill>
                <a:latin typeface="Oswald"/>
              </a:rPr>
              <a:t> (</a:t>
            </a:r>
            <a:r>
              <a:rPr lang="en-US" sz="2100" b="0" i="0" spc="84" dirty="0" err="1">
                <a:solidFill>
                  <a:schemeClr val="bg2">
                    <a:lumMod val="25000"/>
                  </a:schemeClr>
                </a:solidFill>
                <a:latin typeface="Oswald"/>
              </a:rPr>
              <a:t>подданства</a:t>
            </a:r>
            <a:r>
              <a:rPr lang="en-US" sz="2100" b="0" i="0" spc="84" dirty="0">
                <a:solidFill>
                  <a:schemeClr val="bg2">
                    <a:lumMod val="25000"/>
                  </a:schemeClr>
                </a:solidFill>
                <a:latin typeface="Oswald"/>
              </a:rPr>
              <a:t>) </a:t>
            </a:r>
            <a:r>
              <a:rPr lang="en-US" sz="2100" b="0" i="0" spc="84" dirty="0" err="1">
                <a:solidFill>
                  <a:schemeClr val="bg2">
                    <a:lumMod val="25000"/>
                  </a:schemeClr>
                </a:solidFill>
                <a:latin typeface="Oswald"/>
              </a:rPr>
              <a:t>иностранного</a:t>
            </a:r>
            <a:r>
              <a:rPr lang="en-US" sz="2100" b="0" i="0" spc="84" dirty="0">
                <a:solidFill>
                  <a:schemeClr val="bg2">
                    <a:lumMod val="25000"/>
                  </a:schemeClr>
                </a:solidFill>
                <a:latin typeface="Oswald"/>
              </a:rPr>
              <a:t> </a:t>
            </a:r>
            <a:r>
              <a:rPr lang="en-US" sz="2100" b="0" i="0" spc="84" dirty="0" err="1">
                <a:solidFill>
                  <a:schemeClr val="bg2">
                    <a:lumMod val="25000"/>
                  </a:schemeClr>
                </a:solidFill>
                <a:latin typeface="Oswald"/>
              </a:rPr>
              <a:t>государства</a:t>
            </a:r>
            <a:r>
              <a:rPr lang="en-US" sz="2100" b="0" i="0" spc="84" dirty="0">
                <a:solidFill>
                  <a:schemeClr val="bg2">
                    <a:lumMod val="25000"/>
                  </a:schemeClr>
                </a:solidFill>
                <a:latin typeface="Oswald"/>
              </a:rPr>
              <a:t>.</a:t>
            </a:r>
          </a:p>
          <a:p>
            <a:pPr algn="just">
              <a:lnSpc>
                <a:spcPts val="2625"/>
              </a:lnSpc>
            </a:pPr>
            <a:endParaRPr lang="en-US" sz="2100" b="0" i="0" spc="84" dirty="0">
              <a:solidFill>
                <a:schemeClr val="bg2">
                  <a:lumMod val="25000"/>
                </a:schemeClr>
              </a:solidFill>
              <a:latin typeface="Oswald"/>
            </a:endParaRPr>
          </a:p>
          <a:p>
            <a:pPr algn="just">
              <a:lnSpc>
                <a:spcPts val="2625"/>
              </a:lnSpc>
            </a:pPr>
            <a:r>
              <a:rPr lang="en-US" sz="2100" b="0" i="0" spc="84" dirty="0">
                <a:solidFill>
                  <a:schemeClr val="bg2">
                    <a:lumMod val="25000"/>
                  </a:schemeClr>
                </a:solidFill>
                <a:latin typeface="Oswald"/>
              </a:rPr>
              <a:t>      </a:t>
            </a:r>
            <a:r>
              <a:rPr lang="en-US" sz="2100" b="0" i="0" spc="84" dirty="0" err="1">
                <a:solidFill>
                  <a:schemeClr val="bg2">
                    <a:lumMod val="25000"/>
                  </a:schemeClr>
                </a:solidFill>
                <a:latin typeface="Oswald"/>
              </a:rPr>
              <a:t>В</a:t>
            </a:r>
            <a:r>
              <a:rPr lang="en-US" sz="2100" b="0" i="0" spc="84" dirty="0">
                <a:solidFill>
                  <a:schemeClr val="bg2">
                    <a:lumMod val="25000"/>
                  </a:schemeClr>
                </a:solidFill>
                <a:latin typeface="Oswald"/>
              </a:rPr>
              <a:t> </a:t>
            </a:r>
            <a:r>
              <a:rPr lang="en-US" sz="2100" b="0" i="0" spc="84" dirty="0" err="1">
                <a:solidFill>
                  <a:schemeClr val="bg2">
                    <a:lumMod val="25000"/>
                  </a:schemeClr>
                </a:solidFill>
                <a:latin typeface="Oswald"/>
              </a:rPr>
              <a:t>соответствии</a:t>
            </a:r>
            <a:r>
              <a:rPr lang="en-US" sz="2100" b="0" i="0" spc="84" dirty="0">
                <a:solidFill>
                  <a:schemeClr val="bg2">
                    <a:lumMod val="25000"/>
                  </a:schemeClr>
                </a:solidFill>
                <a:latin typeface="Oswald"/>
              </a:rPr>
              <a:t> </a:t>
            </a:r>
            <a:r>
              <a:rPr lang="en-US" sz="2100" b="0" i="0" spc="84" dirty="0" err="1">
                <a:solidFill>
                  <a:schemeClr val="bg2">
                    <a:lumMod val="25000"/>
                  </a:schemeClr>
                </a:solidFill>
                <a:latin typeface="Oswald"/>
              </a:rPr>
              <a:t>со</a:t>
            </a:r>
            <a:r>
              <a:rPr lang="en-US" sz="2100" b="0" i="0" spc="84" dirty="0">
                <a:solidFill>
                  <a:schemeClr val="bg2">
                    <a:lumMod val="25000"/>
                  </a:schemeClr>
                </a:solidFill>
                <a:latin typeface="Oswald"/>
              </a:rPr>
              <a:t> </a:t>
            </a:r>
            <a:r>
              <a:rPr lang="en-US" sz="2100" b="0" i="0" spc="84" dirty="0" err="1">
                <a:solidFill>
                  <a:schemeClr val="bg2">
                    <a:lumMod val="25000"/>
                  </a:schemeClr>
                </a:solidFill>
                <a:latin typeface="Oswald"/>
              </a:rPr>
              <a:t>статьей</a:t>
            </a:r>
            <a:r>
              <a:rPr lang="en-US" sz="2100" b="0" i="0" spc="84" dirty="0">
                <a:solidFill>
                  <a:schemeClr val="bg2">
                    <a:lumMod val="25000"/>
                  </a:schemeClr>
                </a:solidFill>
                <a:latin typeface="Oswald"/>
              </a:rPr>
              <a:t> 25.2 </a:t>
            </a:r>
            <a:r>
              <a:rPr lang="en-US" sz="2100" b="0" i="0" spc="84" dirty="0" err="1">
                <a:solidFill>
                  <a:schemeClr val="bg2">
                    <a:lumMod val="25000"/>
                  </a:schemeClr>
                </a:solidFill>
                <a:latin typeface="Oswald"/>
              </a:rPr>
              <a:t>федерального</a:t>
            </a:r>
            <a:r>
              <a:rPr lang="en-US" sz="2100" b="0" i="0" spc="84" dirty="0">
                <a:solidFill>
                  <a:schemeClr val="bg2">
                    <a:lumMod val="25000"/>
                  </a:schemeClr>
                </a:solidFill>
                <a:latin typeface="Oswald"/>
              </a:rPr>
              <a:t> </a:t>
            </a:r>
            <a:r>
              <a:rPr lang="en-US" sz="2100" b="0" i="0" spc="84" dirty="0" err="1">
                <a:solidFill>
                  <a:schemeClr val="bg2">
                    <a:lumMod val="25000"/>
                  </a:schemeClr>
                </a:solidFill>
                <a:latin typeface="Oswald"/>
              </a:rPr>
              <a:t>закона</a:t>
            </a:r>
            <a:r>
              <a:rPr lang="en-US" sz="2100" b="0" i="0" spc="84" dirty="0">
                <a:solidFill>
                  <a:schemeClr val="bg2">
                    <a:lumMod val="25000"/>
                  </a:schemeClr>
                </a:solidFill>
                <a:latin typeface="Oswald"/>
              </a:rPr>
              <a:t> </a:t>
            </a:r>
            <a:r>
              <a:rPr lang="en-US" sz="2100" b="0" i="0" spc="84" dirty="0" err="1">
                <a:solidFill>
                  <a:schemeClr val="bg2">
                    <a:lumMod val="25000"/>
                  </a:schemeClr>
                </a:solidFill>
                <a:latin typeface="Oswald"/>
              </a:rPr>
              <a:t>от</a:t>
            </a:r>
            <a:r>
              <a:rPr lang="en-US" sz="2100" b="0" i="0" spc="84" dirty="0">
                <a:solidFill>
                  <a:schemeClr val="bg2">
                    <a:lumMod val="25000"/>
                  </a:schemeClr>
                </a:solidFill>
                <a:latin typeface="Oswald"/>
              </a:rPr>
              <a:t> 16 </a:t>
            </a:r>
            <a:r>
              <a:rPr lang="en-US" sz="2100" b="0" i="0" spc="84" dirty="0" err="1">
                <a:solidFill>
                  <a:schemeClr val="bg2">
                    <a:lumMod val="25000"/>
                  </a:schemeClr>
                </a:solidFill>
                <a:latin typeface="Oswald"/>
              </a:rPr>
              <a:t>августа</a:t>
            </a:r>
            <a:r>
              <a:rPr lang="en-US" sz="2100" b="0" i="0" spc="84" dirty="0">
                <a:solidFill>
                  <a:schemeClr val="bg2">
                    <a:lumMod val="25000"/>
                  </a:schemeClr>
                </a:solidFill>
                <a:latin typeface="Oswald"/>
              </a:rPr>
              <a:t> 1996 </a:t>
            </a:r>
            <a:r>
              <a:rPr lang="en-US" sz="2100" b="0" i="0" spc="84" dirty="0" err="1">
                <a:solidFill>
                  <a:schemeClr val="bg2">
                    <a:lumMod val="25000"/>
                  </a:schemeClr>
                </a:solidFill>
                <a:latin typeface="Oswald"/>
              </a:rPr>
              <a:t>года</a:t>
            </a:r>
            <a:r>
              <a:rPr lang="en-US" sz="2100" b="0" i="0" spc="84" dirty="0">
                <a:solidFill>
                  <a:schemeClr val="bg2">
                    <a:lumMod val="25000"/>
                  </a:schemeClr>
                </a:solidFill>
                <a:latin typeface="Oswald"/>
              </a:rPr>
              <a:t> № 114-ФЗ "</a:t>
            </a:r>
            <a:r>
              <a:rPr lang="en-US" sz="2100" b="0" i="0" spc="84" dirty="0" err="1">
                <a:solidFill>
                  <a:schemeClr val="bg2">
                    <a:lumMod val="25000"/>
                  </a:schemeClr>
                </a:solidFill>
                <a:latin typeface="Oswald"/>
              </a:rPr>
              <a:t>О</a:t>
            </a:r>
            <a:r>
              <a:rPr lang="en-US" sz="2100" b="0" i="0" spc="84" dirty="0">
                <a:solidFill>
                  <a:schemeClr val="bg2">
                    <a:lumMod val="25000"/>
                  </a:schemeClr>
                </a:solidFill>
                <a:latin typeface="Oswald"/>
              </a:rPr>
              <a:t> </a:t>
            </a:r>
            <a:r>
              <a:rPr lang="en-US" sz="2100" b="0" i="0" spc="84" dirty="0" err="1">
                <a:solidFill>
                  <a:schemeClr val="bg2">
                    <a:lumMod val="25000"/>
                  </a:schemeClr>
                </a:solidFill>
                <a:latin typeface="Oswald"/>
              </a:rPr>
              <a:t>порядке</a:t>
            </a:r>
            <a:r>
              <a:rPr lang="en-US" sz="2100" b="0" i="0" spc="84" dirty="0">
                <a:solidFill>
                  <a:schemeClr val="bg2">
                    <a:lumMod val="25000"/>
                  </a:schemeClr>
                </a:solidFill>
                <a:latin typeface="Oswald"/>
              </a:rPr>
              <a:t> </a:t>
            </a:r>
            <a:r>
              <a:rPr lang="en-US" sz="2100" b="0" i="0" spc="84" dirty="0" err="1">
                <a:solidFill>
                  <a:schemeClr val="bg2">
                    <a:lumMod val="25000"/>
                  </a:schemeClr>
                </a:solidFill>
                <a:latin typeface="Oswald"/>
              </a:rPr>
              <a:t>выезда</a:t>
            </a:r>
            <a:r>
              <a:rPr lang="en-US" sz="2100" b="0" i="0" spc="84" dirty="0">
                <a:solidFill>
                  <a:schemeClr val="bg2">
                    <a:lumMod val="25000"/>
                  </a:schemeClr>
                </a:solidFill>
                <a:latin typeface="Oswald"/>
              </a:rPr>
              <a:t> </a:t>
            </a:r>
            <a:r>
              <a:rPr lang="en-US" sz="2100" b="0" i="0" spc="84" dirty="0" err="1">
                <a:solidFill>
                  <a:schemeClr val="bg2">
                    <a:lumMod val="25000"/>
                  </a:schemeClr>
                </a:solidFill>
                <a:latin typeface="Oswald"/>
              </a:rPr>
              <a:t>из</a:t>
            </a:r>
            <a:r>
              <a:rPr lang="en-US" sz="2100" b="0" i="0" spc="84" dirty="0">
                <a:solidFill>
                  <a:schemeClr val="bg2">
                    <a:lumMod val="25000"/>
                  </a:schemeClr>
                </a:solidFill>
                <a:latin typeface="Oswald"/>
              </a:rPr>
              <a:t> </a:t>
            </a:r>
            <a:r>
              <a:rPr lang="en-US" sz="2100" b="0" i="0" spc="84" dirty="0" err="1">
                <a:solidFill>
                  <a:schemeClr val="bg2">
                    <a:lumMod val="25000"/>
                  </a:schemeClr>
                </a:solidFill>
                <a:latin typeface="Oswald"/>
              </a:rPr>
              <a:t>Российской</a:t>
            </a:r>
            <a:r>
              <a:rPr lang="en-US" sz="2100" b="0" i="0" spc="84" dirty="0">
                <a:solidFill>
                  <a:schemeClr val="bg2">
                    <a:lumMod val="25000"/>
                  </a:schemeClr>
                </a:solidFill>
                <a:latin typeface="Oswald"/>
              </a:rPr>
              <a:t> </a:t>
            </a:r>
            <a:r>
              <a:rPr lang="en-US" sz="2100" b="0" i="0" spc="84" dirty="0" err="1">
                <a:solidFill>
                  <a:schemeClr val="bg2">
                    <a:lumMod val="25000"/>
                  </a:schemeClr>
                </a:solidFill>
                <a:latin typeface="Oswald"/>
              </a:rPr>
              <a:t>Федерации</a:t>
            </a:r>
            <a:r>
              <a:rPr lang="en-US" sz="2100" b="0" i="0" spc="84" dirty="0">
                <a:solidFill>
                  <a:schemeClr val="bg2">
                    <a:lumMod val="25000"/>
                  </a:schemeClr>
                </a:solidFill>
                <a:latin typeface="Oswald"/>
              </a:rPr>
              <a:t> </a:t>
            </a:r>
            <a:r>
              <a:rPr lang="en-US" sz="2100" b="0" i="0" spc="84" dirty="0" err="1">
                <a:solidFill>
                  <a:schemeClr val="bg2">
                    <a:lumMod val="25000"/>
                  </a:schemeClr>
                </a:solidFill>
                <a:latin typeface="Oswald"/>
              </a:rPr>
              <a:t>и</a:t>
            </a:r>
            <a:r>
              <a:rPr lang="en-US" sz="2100" b="0" i="0" spc="84" dirty="0">
                <a:solidFill>
                  <a:schemeClr val="bg2">
                    <a:lumMod val="25000"/>
                  </a:schemeClr>
                </a:solidFill>
                <a:latin typeface="Oswald"/>
              </a:rPr>
              <a:t> </a:t>
            </a:r>
            <a:r>
              <a:rPr lang="en-US" sz="2100" b="0" i="0" spc="84" dirty="0" err="1">
                <a:solidFill>
                  <a:schemeClr val="bg2">
                    <a:lumMod val="25000"/>
                  </a:schemeClr>
                </a:solidFill>
                <a:latin typeface="Oswald"/>
              </a:rPr>
              <a:t>въезда</a:t>
            </a:r>
            <a:r>
              <a:rPr lang="en-US" sz="2100" b="0" i="0" spc="84" dirty="0">
                <a:solidFill>
                  <a:schemeClr val="bg2">
                    <a:lumMod val="25000"/>
                  </a:schemeClr>
                </a:solidFill>
                <a:latin typeface="Oswald"/>
              </a:rPr>
              <a:t> </a:t>
            </a:r>
            <a:r>
              <a:rPr lang="ru-RU" sz="2100" b="0" i="0" spc="84" dirty="0">
                <a:solidFill>
                  <a:schemeClr val="bg2">
                    <a:lumMod val="25000"/>
                  </a:schemeClr>
                </a:solidFill>
                <a:latin typeface="Oswald"/>
              </a:rPr>
              <a:t/>
            </a:r>
            <a:br>
              <a:rPr lang="ru-RU" sz="2100" b="0" i="0" spc="84" dirty="0">
                <a:solidFill>
                  <a:schemeClr val="bg2">
                    <a:lumMod val="25000"/>
                  </a:schemeClr>
                </a:solidFill>
                <a:latin typeface="Oswald"/>
              </a:rPr>
            </a:br>
            <a:r>
              <a:rPr lang="en-US" sz="2100" b="0" i="0" spc="84" dirty="0" err="1">
                <a:solidFill>
                  <a:schemeClr val="bg2">
                    <a:lumMod val="25000"/>
                  </a:schemeClr>
                </a:solidFill>
                <a:latin typeface="Oswald"/>
              </a:rPr>
              <a:t>в</a:t>
            </a:r>
            <a:r>
              <a:rPr lang="en-US" sz="2100" b="0" i="0" spc="84" dirty="0">
                <a:solidFill>
                  <a:schemeClr val="bg2">
                    <a:lumMod val="25000"/>
                  </a:schemeClr>
                </a:solidFill>
                <a:latin typeface="Oswald"/>
              </a:rPr>
              <a:t> </a:t>
            </a:r>
            <a:r>
              <a:rPr lang="en-US" sz="2100" b="0" i="0" spc="84" dirty="0" err="1">
                <a:solidFill>
                  <a:schemeClr val="bg2">
                    <a:lumMod val="25000"/>
                  </a:schemeClr>
                </a:solidFill>
                <a:latin typeface="Oswald"/>
              </a:rPr>
              <a:t>Российскую</a:t>
            </a:r>
            <a:r>
              <a:rPr lang="en-US" sz="2100" b="0" i="0" spc="84" dirty="0">
                <a:solidFill>
                  <a:schemeClr val="bg2">
                    <a:lumMod val="25000"/>
                  </a:schemeClr>
                </a:solidFill>
                <a:latin typeface="Oswald"/>
              </a:rPr>
              <a:t> </a:t>
            </a:r>
            <a:r>
              <a:rPr lang="en-US" sz="2100" b="0" i="0" spc="84" dirty="0" err="1">
                <a:solidFill>
                  <a:schemeClr val="bg2">
                    <a:lumMod val="25000"/>
                  </a:schemeClr>
                </a:solidFill>
                <a:latin typeface="Oswald"/>
              </a:rPr>
              <a:t>Федерацию</a:t>
            </a:r>
            <a:r>
              <a:rPr lang="en-US" sz="2100" b="0" i="0" spc="84" dirty="0">
                <a:solidFill>
                  <a:schemeClr val="bg2">
                    <a:lumMod val="25000"/>
                  </a:schemeClr>
                </a:solidFill>
                <a:latin typeface="Oswald"/>
              </a:rPr>
              <a:t>" </a:t>
            </a:r>
            <a:r>
              <a:rPr lang="en-US" sz="2100" b="0" i="0" spc="84" dirty="0" err="1">
                <a:solidFill>
                  <a:schemeClr val="bg2">
                    <a:lumMod val="25000"/>
                  </a:schemeClr>
                </a:solidFill>
                <a:latin typeface="Oswald"/>
              </a:rPr>
              <a:t>виза</a:t>
            </a:r>
            <a:r>
              <a:rPr lang="en-US" sz="2100" b="0" i="0" spc="84" dirty="0">
                <a:solidFill>
                  <a:schemeClr val="bg2">
                    <a:lumMod val="25000"/>
                  </a:schemeClr>
                </a:solidFill>
                <a:latin typeface="Oswald"/>
              </a:rPr>
              <a:t> </a:t>
            </a:r>
            <a:r>
              <a:rPr lang="en-US" sz="2100" b="0" i="0" spc="84" dirty="0" err="1">
                <a:solidFill>
                  <a:schemeClr val="bg2">
                    <a:lumMod val="25000"/>
                  </a:schemeClr>
                </a:solidFill>
                <a:latin typeface="Oswald"/>
              </a:rPr>
              <a:t>может</a:t>
            </a:r>
            <a:r>
              <a:rPr lang="en-US" sz="2100" b="0" i="0" spc="84" dirty="0">
                <a:solidFill>
                  <a:schemeClr val="bg2">
                    <a:lumMod val="25000"/>
                  </a:schemeClr>
                </a:solidFill>
                <a:latin typeface="Oswald"/>
              </a:rPr>
              <a:t> </a:t>
            </a:r>
            <a:r>
              <a:rPr lang="en-US" sz="2100" b="0" i="0" spc="84" dirty="0" err="1">
                <a:solidFill>
                  <a:schemeClr val="bg2">
                    <a:lumMod val="25000"/>
                  </a:schemeClr>
                </a:solidFill>
                <a:latin typeface="Oswald"/>
              </a:rPr>
              <a:t>быть</a:t>
            </a:r>
            <a:r>
              <a:rPr lang="en-US" sz="2100" b="0" i="0" spc="84" dirty="0">
                <a:solidFill>
                  <a:schemeClr val="bg2">
                    <a:lumMod val="25000"/>
                  </a:schemeClr>
                </a:solidFill>
                <a:latin typeface="Oswald"/>
              </a:rPr>
              <a:t> </a:t>
            </a:r>
            <a:r>
              <a:rPr lang="en-US" sz="2100" b="0" i="0" spc="84" dirty="0" err="1">
                <a:solidFill>
                  <a:schemeClr val="bg2">
                    <a:lumMod val="25000"/>
                  </a:schemeClr>
                </a:solidFill>
                <a:latin typeface="Oswald"/>
              </a:rPr>
              <a:t>однократной</a:t>
            </a:r>
            <a:r>
              <a:rPr lang="en-US" sz="2100" b="0" i="0" spc="84" dirty="0">
                <a:solidFill>
                  <a:schemeClr val="bg2">
                    <a:lumMod val="25000"/>
                  </a:schemeClr>
                </a:solidFill>
                <a:latin typeface="Oswald"/>
              </a:rPr>
              <a:t>, </a:t>
            </a:r>
            <a:r>
              <a:rPr lang="en-US" sz="2100" b="0" i="0" spc="84" dirty="0" err="1">
                <a:solidFill>
                  <a:schemeClr val="bg2">
                    <a:lumMod val="25000"/>
                  </a:schemeClr>
                </a:solidFill>
                <a:latin typeface="Oswald"/>
              </a:rPr>
              <a:t>двукратной</a:t>
            </a:r>
            <a:r>
              <a:rPr lang="en-US" sz="2100" b="0" i="0" spc="84" dirty="0">
                <a:solidFill>
                  <a:schemeClr val="bg2">
                    <a:lumMod val="25000"/>
                  </a:schemeClr>
                </a:solidFill>
                <a:latin typeface="Oswald"/>
              </a:rPr>
              <a:t> </a:t>
            </a:r>
            <a:r>
              <a:rPr lang="en-US" sz="2100" b="0" i="0" spc="84" dirty="0" err="1">
                <a:solidFill>
                  <a:schemeClr val="bg2">
                    <a:lumMod val="25000"/>
                  </a:schemeClr>
                </a:solidFill>
                <a:latin typeface="Oswald"/>
              </a:rPr>
              <a:t>и</a:t>
            </a:r>
            <a:r>
              <a:rPr lang="en-US" sz="2100" b="0" i="0" spc="84" dirty="0">
                <a:solidFill>
                  <a:schemeClr val="bg2">
                    <a:lumMod val="25000"/>
                  </a:schemeClr>
                </a:solidFill>
                <a:latin typeface="Oswald"/>
              </a:rPr>
              <a:t> </a:t>
            </a:r>
            <a:r>
              <a:rPr lang="en-US" sz="2100" b="0" i="0" spc="84" dirty="0" err="1">
                <a:solidFill>
                  <a:schemeClr val="bg2">
                    <a:lumMod val="25000"/>
                  </a:schemeClr>
                </a:solidFill>
                <a:latin typeface="Oswald"/>
              </a:rPr>
              <a:t>многократной</a:t>
            </a:r>
            <a:r>
              <a:rPr lang="en-US" sz="2100" b="0" i="0" spc="84" dirty="0">
                <a:solidFill>
                  <a:schemeClr val="bg2">
                    <a:lumMod val="25000"/>
                  </a:schemeClr>
                </a:solidFill>
                <a:latin typeface="Oswald"/>
              </a:rPr>
              <a:t>.</a:t>
            </a:r>
          </a:p>
          <a:p>
            <a:pPr algn="just">
              <a:lnSpc>
                <a:spcPts val="2625"/>
              </a:lnSpc>
            </a:pPr>
            <a:endParaRPr lang="en-US" sz="2100" b="0" i="0" spc="84" dirty="0">
              <a:solidFill>
                <a:schemeClr val="bg2">
                  <a:lumMod val="25000"/>
                </a:schemeClr>
              </a:solidFill>
              <a:latin typeface="Oswald"/>
            </a:endParaRPr>
          </a:p>
          <a:p>
            <a:pPr algn="just">
              <a:lnSpc>
                <a:spcPts val="2625"/>
              </a:lnSpc>
            </a:pPr>
            <a:r>
              <a:rPr lang="en-US" sz="2100" b="0" i="0" spc="84" dirty="0">
                <a:solidFill>
                  <a:schemeClr val="bg2">
                    <a:lumMod val="25000"/>
                  </a:schemeClr>
                </a:solidFill>
                <a:latin typeface="Oswald"/>
              </a:rPr>
              <a:t>      </a:t>
            </a:r>
            <a:r>
              <a:rPr lang="en-US" sz="2100" b="0" i="0" spc="84" dirty="0" err="1">
                <a:solidFill>
                  <a:schemeClr val="bg2">
                    <a:lumMod val="25000"/>
                  </a:schemeClr>
                </a:solidFill>
                <a:latin typeface="Oswald"/>
              </a:rPr>
              <a:t>В</a:t>
            </a:r>
            <a:r>
              <a:rPr lang="en-US" sz="2100" b="0" i="0" spc="84" dirty="0">
                <a:solidFill>
                  <a:schemeClr val="bg2">
                    <a:lumMod val="25000"/>
                  </a:schemeClr>
                </a:solidFill>
                <a:latin typeface="Oswald"/>
              </a:rPr>
              <a:t> </a:t>
            </a:r>
            <a:r>
              <a:rPr lang="en-US" sz="2100" b="0" i="0" spc="84" dirty="0" err="1">
                <a:solidFill>
                  <a:schemeClr val="bg2">
                    <a:lumMod val="25000"/>
                  </a:schemeClr>
                </a:solidFill>
                <a:latin typeface="Oswald"/>
              </a:rPr>
              <a:t>соответствии</a:t>
            </a:r>
            <a:r>
              <a:rPr lang="en-US" sz="2100" b="0" i="0" spc="84" dirty="0">
                <a:solidFill>
                  <a:schemeClr val="bg2">
                    <a:lumMod val="25000"/>
                  </a:schemeClr>
                </a:solidFill>
                <a:latin typeface="Oswald"/>
              </a:rPr>
              <a:t> </a:t>
            </a:r>
            <a:r>
              <a:rPr lang="en-US" sz="2100" b="0" i="0" spc="84" dirty="0" err="1">
                <a:solidFill>
                  <a:schemeClr val="bg2">
                    <a:lumMod val="25000"/>
                  </a:schemeClr>
                </a:solidFill>
                <a:latin typeface="Oswald"/>
              </a:rPr>
              <a:t>со</a:t>
            </a:r>
            <a:r>
              <a:rPr lang="en-US" sz="2100" b="0" i="0" spc="84" dirty="0">
                <a:solidFill>
                  <a:schemeClr val="bg2">
                    <a:lumMod val="25000"/>
                  </a:schemeClr>
                </a:solidFill>
                <a:latin typeface="Oswald"/>
              </a:rPr>
              <a:t> </a:t>
            </a:r>
            <a:r>
              <a:rPr lang="en-US" sz="2100" b="0" i="0" spc="84" dirty="0" err="1">
                <a:solidFill>
                  <a:schemeClr val="bg2">
                    <a:lumMod val="25000"/>
                  </a:schemeClr>
                </a:solidFill>
                <a:latin typeface="Oswald"/>
              </a:rPr>
              <a:t>статьей</a:t>
            </a:r>
            <a:r>
              <a:rPr lang="en-US" sz="2100" b="0" i="0" spc="84" dirty="0">
                <a:solidFill>
                  <a:schemeClr val="bg2">
                    <a:lumMod val="25000"/>
                  </a:schemeClr>
                </a:solidFill>
                <a:latin typeface="Oswald"/>
              </a:rPr>
              <a:t> 25.6 </a:t>
            </a:r>
            <a:r>
              <a:rPr lang="en-US" sz="2100" b="0" i="0" spc="84" dirty="0" err="1">
                <a:solidFill>
                  <a:schemeClr val="bg2">
                    <a:lumMod val="25000"/>
                  </a:schemeClr>
                </a:solidFill>
                <a:latin typeface="Oswald"/>
              </a:rPr>
              <a:t>федерального</a:t>
            </a:r>
            <a:r>
              <a:rPr lang="en-US" sz="2100" b="0" i="0" spc="84" dirty="0">
                <a:solidFill>
                  <a:schemeClr val="bg2">
                    <a:lumMod val="25000"/>
                  </a:schemeClr>
                </a:solidFill>
                <a:latin typeface="Oswald"/>
              </a:rPr>
              <a:t> </a:t>
            </a:r>
            <a:r>
              <a:rPr lang="en-US" sz="2100" b="0" i="0" spc="84" dirty="0" err="1">
                <a:solidFill>
                  <a:schemeClr val="bg2">
                    <a:lumMod val="25000"/>
                  </a:schemeClr>
                </a:solidFill>
                <a:latin typeface="Oswald"/>
              </a:rPr>
              <a:t>закона</a:t>
            </a:r>
            <a:r>
              <a:rPr lang="en-US" sz="2100" b="0" i="0" spc="84" dirty="0">
                <a:solidFill>
                  <a:schemeClr val="bg2">
                    <a:lumMod val="25000"/>
                  </a:schemeClr>
                </a:solidFill>
                <a:latin typeface="Oswald"/>
              </a:rPr>
              <a:t> </a:t>
            </a:r>
            <a:r>
              <a:rPr lang="en-US" sz="2100" b="0" i="0" spc="84" dirty="0" err="1">
                <a:solidFill>
                  <a:schemeClr val="bg2">
                    <a:lumMod val="25000"/>
                  </a:schemeClr>
                </a:solidFill>
                <a:latin typeface="Oswald"/>
              </a:rPr>
              <a:t>от</a:t>
            </a:r>
            <a:r>
              <a:rPr lang="en-US" sz="2100" b="0" i="0" spc="84" dirty="0">
                <a:solidFill>
                  <a:schemeClr val="bg2">
                    <a:lumMod val="25000"/>
                  </a:schemeClr>
                </a:solidFill>
                <a:latin typeface="Oswald"/>
              </a:rPr>
              <a:t> 16 </a:t>
            </a:r>
            <a:r>
              <a:rPr lang="en-US" sz="2100" b="0" i="0" spc="84" dirty="0" err="1">
                <a:solidFill>
                  <a:schemeClr val="bg2">
                    <a:lumMod val="25000"/>
                  </a:schemeClr>
                </a:solidFill>
                <a:latin typeface="Oswald"/>
              </a:rPr>
              <a:t>августа</a:t>
            </a:r>
            <a:r>
              <a:rPr lang="en-US" sz="2100" b="0" i="0" spc="84" dirty="0">
                <a:solidFill>
                  <a:schemeClr val="bg2">
                    <a:lumMod val="25000"/>
                  </a:schemeClr>
                </a:solidFill>
                <a:latin typeface="Oswald"/>
              </a:rPr>
              <a:t> 1996 </a:t>
            </a:r>
            <a:r>
              <a:rPr lang="en-US" sz="2100" b="0" i="0" spc="84" dirty="0" err="1">
                <a:solidFill>
                  <a:schemeClr val="bg2">
                    <a:lumMod val="25000"/>
                  </a:schemeClr>
                </a:solidFill>
                <a:latin typeface="Oswald"/>
              </a:rPr>
              <a:t>года</a:t>
            </a:r>
            <a:r>
              <a:rPr lang="en-US" sz="2100" b="0" i="0" spc="84" dirty="0">
                <a:solidFill>
                  <a:schemeClr val="bg2">
                    <a:lumMod val="25000"/>
                  </a:schemeClr>
                </a:solidFill>
                <a:latin typeface="Oswald"/>
              </a:rPr>
              <a:t> № 114-ФЗ "</a:t>
            </a:r>
            <a:r>
              <a:rPr lang="en-US" sz="2100" b="0" i="0" spc="84" dirty="0" err="1">
                <a:solidFill>
                  <a:schemeClr val="bg2">
                    <a:lumMod val="25000"/>
                  </a:schemeClr>
                </a:solidFill>
                <a:latin typeface="Oswald"/>
              </a:rPr>
              <a:t>О</a:t>
            </a:r>
            <a:r>
              <a:rPr lang="en-US" sz="2100" b="0" i="0" spc="84" dirty="0">
                <a:solidFill>
                  <a:schemeClr val="bg2">
                    <a:lumMod val="25000"/>
                  </a:schemeClr>
                </a:solidFill>
                <a:latin typeface="Oswald"/>
              </a:rPr>
              <a:t> </a:t>
            </a:r>
            <a:r>
              <a:rPr lang="en-US" sz="2100" b="0" i="0" spc="84" dirty="0" err="1">
                <a:solidFill>
                  <a:schemeClr val="bg2">
                    <a:lumMod val="25000"/>
                  </a:schemeClr>
                </a:solidFill>
                <a:latin typeface="Oswald"/>
              </a:rPr>
              <a:t>порядке</a:t>
            </a:r>
            <a:r>
              <a:rPr lang="en-US" sz="2100" b="0" i="0" spc="84" dirty="0">
                <a:solidFill>
                  <a:schemeClr val="bg2">
                    <a:lumMod val="25000"/>
                  </a:schemeClr>
                </a:solidFill>
                <a:latin typeface="Oswald"/>
              </a:rPr>
              <a:t> </a:t>
            </a:r>
            <a:r>
              <a:rPr lang="en-US" sz="2100" b="0" i="0" spc="84" dirty="0" err="1">
                <a:solidFill>
                  <a:schemeClr val="bg2">
                    <a:lumMod val="25000"/>
                  </a:schemeClr>
                </a:solidFill>
                <a:latin typeface="Oswald"/>
              </a:rPr>
              <a:t>выезда</a:t>
            </a:r>
            <a:r>
              <a:rPr lang="en-US" sz="2100" b="0" i="0" spc="84" dirty="0">
                <a:solidFill>
                  <a:schemeClr val="bg2">
                    <a:lumMod val="25000"/>
                  </a:schemeClr>
                </a:solidFill>
                <a:latin typeface="Oswald"/>
              </a:rPr>
              <a:t> </a:t>
            </a:r>
            <a:r>
              <a:rPr lang="en-US" sz="2100" b="0" i="0" spc="84" dirty="0" err="1">
                <a:solidFill>
                  <a:schemeClr val="bg2">
                    <a:lumMod val="25000"/>
                  </a:schemeClr>
                </a:solidFill>
                <a:latin typeface="Oswald"/>
              </a:rPr>
              <a:t>из</a:t>
            </a:r>
            <a:r>
              <a:rPr lang="en-US" sz="2100" b="0" i="0" spc="84" dirty="0">
                <a:solidFill>
                  <a:schemeClr val="bg2">
                    <a:lumMod val="25000"/>
                  </a:schemeClr>
                </a:solidFill>
                <a:latin typeface="Oswald"/>
              </a:rPr>
              <a:t> </a:t>
            </a:r>
            <a:r>
              <a:rPr lang="en-US" sz="2100" b="0" i="0" spc="84" dirty="0" err="1">
                <a:solidFill>
                  <a:schemeClr val="bg2">
                    <a:lumMod val="25000"/>
                  </a:schemeClr>
                </a:solidFill>
                <a:latin typeface="Oswald"/>
              </a:rPr>
              <a:t>Российской</a:t>
            </a:r>
            <a:r>
              <a:rPr lang="en-US" sz="2100" b="0" i="0" spc="84" dirty="0">
                <a:solidFill>
                  <a:schemeClr val="bg2">
                    <a:lumMod val="25000"/>
                  </a:schemeClr>
                </a:solidFill>
                <a:latin typeface="Oswald"/>
              </a:rPr>
              <a:t> </a:t>
            </a:r>
            <a:r>
              <a:rPr lang="en-US" sz="2100" b="0" i="0" spc="84" dirty="0" err="1">
                <a:solidFill>
                  <a:schemeClr val="bg2">
                    <a:lumMod val="25000"/>
                  </a:schemeClr>
                </a:solidFill>
                <a:latin typeface="Oswald"/>
              </a:rPr>
              <a:t>Федерации</a:t>
            </a:r>
            <a:r>
              <a:rPr lang="en-US" sz="2100" b="0" i="0" spc="84" dirty="0">
                <a:solidFill>
                  <a:schemeClr val="bg2">
                    <a:lumMod val="25000"/>
                  </a:schemeClr>
                </a:solidFill>
                <a:latin typeface="Oswald"/>
              </a:rPr>
              <a:t> </a:t>
            </a:r>
            <a:r>
              <a:rPr lang="en-US" sz="2100" b="0" i="0" spc="84" dirty="0" err="1">
                <a:solidFill>
                  <a:schemeClr val="bg2">
                    <a:lumMod val="25000"/>
                  </a:schemeClr>
                </a:solidFill>
                <a:latin typeface="Oswald"/>
              </a:rPr>
              <a:t>и</a:t>
            </a:r>
            <a:r>
              <a:rPr lang="en-US" sz="2100" b="0" i="0" spc="84" dirty="0">
                <a:solidFill>
                  <a:schemeClr val="bg2">
                    <a:lumMod val="25000"/>
                  </a:schemeClr>
                </a:solidFill>
                <a:latin typeface="Oswald"/>
              </a:rPr>
              <a:t> </a:t>
            </a:r>
            <a:r>
              <a:rPr lang="en-US" sz="2100" b="0" i="0" spc="84" dirty="0" err="1">
                <a:solidFill>
                  <a:schemeClr val="bg2">
                    <a:lumMod val="25000"/>
                  </a:schemeClr>
                </a:solidFill>
                <a:latin typeface="Oswald"/>
              </a:rPr>
              <a:t>въезда</a:t>
            </a:r>
            <a:r>
              <a:rPr lang="en-US" sz="2100" b="0" i="0" spc="84" dirty="0">
                <a:solidFill>
                  <a:schemeClr val="bg2">
                    <a:lumMod val="25000"/>
                  </a:schemeClr>
                </a:solidFill>
                <a:latin typeface="Oswald"/>
              </a:rPr>
              <a:t> </a:t>
            </a:r>
            <a:r>
              <a:rPr lang="ru-RU" sz="2100" b="0" i="0" spc="84" dirty="0">
                <a:solidFill>
                  <a:schemeClr val="bg2">
                    <a:lumMod val="25000"/>
                  </a:schemeClr>
                </a:solidFill>
                <a:latin typeface="Oswald"/>
              </a:rPr>
              <a:t/>
            </a:r>
            <a:br>
              <a:rPr lang="ru-RU" sz="2100" b="0" i="0" spc="84" dirty="0">
                <a:solidFill>
                  <a:schemeClr val="bg2">
                    <a:lumMod val="25000"/>
                  </a:schemeClr>
                </a:solidFill>
                <a:latin typeface="Oswald"/>
              </a:rPr>
            </a:br>
            <a:r>
              <a:rPr lang="en-US" sz="2100" b="0" i="0" spc="84" dirty="0" err="1">
                <a:solidFill>
                  <a:schemeClr val="bg2">
                    <a:lumMod val="25000"/>
                  </a:schemeClr>
                </a:solidFill>
                <a:latin typeface="Oswald"/>
              </a:rPr>
              <a:t>в</a:t>
            </a:r>
            <a:r>
              <a:rPr lang="en-US" sz="2100" b="0" i="0" spc="84" dirty="0">
                <a:solidFill>
                  <a:schemeClr val="bg2">
                    <a:lumMod val="25000"/>
                  </a:schemeClr>
                </a:solidFill>
                <a:latin typeface="Oswald"/>
              </a:rPr>
              <a:t> </a:t>
            </a:r>
            <a:r>
              <a:rPr lang="en-US" sz="2100" b="0" i="0" spc="84" dirty="0" err="1">
                <a:solidFill>
                  <a:schemeClr val="bg2">
                    <a:lumMod val="25000"/>
                  </a:schemeClr>
                </a:solidFill>
                <a:latin typeface="Oswald"/>
              </a:rPr>
              <a:t>Российскую</a:t>
            </a:r>
            <a:r>
              <a:rPr lang="en-US" sz="2100" b="0" i="0" spc="84" dirty="0">
                <a:solidFill>
                  <a:schemeClr val="bg2">
                    <a:lumMod val="25000"/>
                  </a:schemeClr>
                </a:solidFill>
                <a:latin typeface="Oswald"/>
              </a:rPr>
              <a:t> </a:t>
            </a:r>
            <a:r>
              <a:rPr lang="en-US" sz="2100" b="0" i="0" spc="84" dirty="0" err="1">
                <a:solidFill>
                  <a:schemeClr val="bg2">
                    <a:lumMod val="25000"/>
                  </a:schemeClr>
                </a:solidFill>
                <a:latin typeface="Oswald"/>
              </a:rPr>
              <a:t>Федерацию</a:t>
            </a:r>
            <a:r>
              <a:rPr lang="en-US" sz="2100" b="0" i="0" spc="84" dirty="0">
                <a:solidFill>
                  <a:schemeClr val="bg2">
                    <a:lumMod val="25000"/>
                  </a:schemeClr>
                </a:solidFill>
                <a:latin typeface="Oswald"/>
              </a:rPr>
              <a:t>"  </a:t>
            </a:r>
            <a:r>
              <a:rPr lang="en-US" sz="2100" b="0" i="0" spc="84" dirty="0" err="1">
                <a:solidFill>
                  <a:schemeClr val="bg2">
                    <a:lumMod val="25000"/>
                  </a:schemeClr>
                </a:solidFill>
                <a:latin typeface="Oswald"/>
              </a:rPr>
              <a:t>в</a:t>
            </a:r>
            <a:r>
              <a:rPr lang="en-US" sz="2100" b="0" i="0" spc="84" dirty="0">
                <a:solidFill>
                  <a:schemeClr val="bg2">
                    <a:lumMod val="25000"/>
                  </a:schemeClr>
                </a:solidFill>
                <a:latin typeface="Oswald"/>
              </a:rPr>
              <a:t> </a:t>
            </a:r>
            <a:r>
              <a:rPr lang="en-US" sz="2100" b="0" i="0" spc="84" dirty="0" err="1">
                <a:solidFill>
                  <a:schemeClr val="bg2">
                    <a:lumMod val="25000"/>
                  </a:schemeClr>
                </a:solidFill>
                <a:latin typeface="Oswald"/>
              </a:rPr>
              <a:t>зависимости</a:t>
            </a:r>
            <a:r>
              <a:rPr lang="en-US" sz="2100" b="0" i="0" spc="84" dirty="0">
                <a:solidFill>
                  <a:schemeClr val="bg2">
                    <a:lumMod val="25000"/>
                  </a:schemeClr>
                </a:solidFill>
                <a:latin typeface="Oswald"/>
              </a:rPr>
              <a:t> </a:t>
            </a:r>
            <a:r>
              <a:rPr lang="en-US" sz="2100" b="0" i="0" spc="84" dirty="0" err="1">
                <a:solidFill>
                  <a:schemeClr val="bg2">
                    <a:lumMod val="25000"/>
                  </a:schemeClr>
                </a:solidFill>
                <a:latin typeface="Oswald"/>
              </a:rPr>
              <a:t>от</a:t>
            </a:r>
            <a:r>
              <a:rPr lang="en-US" sz="2100" b="0" i="0" spc="84" dirty="0">
                <a:solidFill>
                  <a:schemeClr val="bg2">
                    <a:lumMod val="25000"/>
                  </a:schemeClr>
                </a:solidFill>
                <a:latin typeface="Oswald"/>
              </a:rPr>
              <a:t> </a:t>
            </a:r>
            <a:r>
              <a:rPr lang="en-US" sz="2100" b="0" i="0" spc="84" dirty="0" err="1">
                <a:solidFill>
                  <a:schemeClr val="bg2">
                    <a:lumMod val="25000"/>
                  </a:schemeClr>
                </a:solidFill>
                <a:latin typeface="Oswald"/>
              </a:rPr>
              <a:t>цели</a:t>
            </a:r>
            <a:r>
              <a:rPr lang="en-US" sz="2100" b="0" i="0" spc="84" dirty="0">
                <a:solidFill>
                  <a:schemeClr val="bg2">
                    <a:lumMod val="25000"/>
                  </a:schemeClr>
                </a:solidFill>
                <a:latin typeface="Oswald"/>
              </a:rPr>
              <a:t> </a:t>
            </a:r>
            <a:r>
              <a:rPr lang="en-US" sz="2100" b="0" i="0" spc="84" dirty="0" err="1">
                <a:solidFill>
                  <a:schemeClr val="bg2">
                    <a:lumMod val="25000"/>
                  </a:schemeClr>
                </a:solidFill>
                <a:latin typeface="Oswald"/>
              </a:rPr>
              <a:t>въезда</a:t>
            </a:r>
            <a:r>
              <a:rPr lang="en-US" sz="2100" b="0" i="0" spc="84" dirty="0">
                <a:solidFill>
                  <a:schemeClr val="bg2">
                    <a:lumMod val="25000"/>
                  </a:schemeClr>
                </a:solidFill>
                <a:latin typeface="Oswald"/>
              </a:rPr>
              <a:t> </a:t>
            </a:r>
            <a:r>
              <a:rPr lang="en-US" sz="2100" b="0" i="0" spc="84" dirty="0" err="1">
                <a:solidFill>
                  <a:schemeClr val="bg2">
                    <a:lumMod val="25000"/>
                  </a:schemeClr>
                </a:solidFill>
                <a:latin typeface="Oswald"/>
              </a:rPr>
              <a:t>иностранного</a:t>
            </a:r>
            <a:r>
              <a:rPr lang="en-US" sz="2100" b="0" i="0" spc="84" dirty="0">
                <a:solidFill>
                  <a:schemeClr val="bg2">
                    <a:lumMod val="25000"/>
                  </a:schemeClr>
                </a:solidFill>
                <a:latin typeface="Oswald"/>
              </a:rPr>
              <a:t> </a:t>
            </a:r>
            <a:r>
              <a:rPr lang="en-US" sz="2100" b="0" i="0" spc="84" dirty="0" err="1">
                <a:solidFill>
                  <a:schemeClr val="bg2">
                    <a:lumMod val="25000"/>
                  </a:schemeClr>
                </a:solidFill>
                <a:latin typeface="Oswald"/>
              </a:rPr>
              <a:t>гражданина</a:t>
            </a:r>
            <a:r>
              <a:rPr lang="en-US" sz="2100" b="0" i="0" spc="84" dirty="0">
                <a:solidFill>
                  <a:schemeClr val="bg2">
                    <a:lumMod val="25000"/>
                  </a:schemeClr>
                </a:solidFill>
                <a:latin typeface="Oswald"/>
              </a:rPr>
              <a:t> </a:t>
            </a:r>
            <a:r>
              <a:rPr lang="en-US" sz="2100" b="0" i="0" spc="84" dirty="0" err="1">
                <a:solidFill>
                  <a:schemeClr val="bg2">
                    <a:lumMod val="25000"/>
                  </a:schemeClr>
                </a:solidFill>
                <a:latin typeface="Oswald"/>
              </a:rPr>
              <a:t>в</a:t>
            </a:r>
            <a:r>
              <a:rPr lang="en-US" sz="2100" b="0" i="0" spc="84" dirty="0">
                <a:solidFill>
                  <a:schemeClr val="bg2">
                    <a:lumMod val="25000"/>
                  </a:schemeClr>
                </a:solidFill>
                <a:latin typeface="Oswald"/>
              </a:rPr>
              <a:t> </a:t>
            </a:r>
            <a:r>
              <a:rPr lang="en-US" sz="2100" b="0" i="0" spc="84" dirty="0" err="1">
                <a:solidFill>
                  <a:schemeClr val="bg2">
                    <a:lumMod val="25000"/>
                  </a:schemeClr>
                </a:solidFill>
                <a:latin typeface="Oswald"/>
              </a:rPr>
              <a:t>Российскую</a:t>
            </a:r>
            <a:r>
              <a:rPr lang="en-US" sz="2100" b="0" i="0" spc="84" dirty="0">
                <a:solidFill>
                  <a:schemeClr val="bg2">
                    <a:lumMod val="25000"/>
                  </a:schemeClr>
                </a:solidFill>
                <a:latin typeface="Oswald"/>
              </a:rPr>
              <a:t> </a:t>
            </a:r>
            <a:r>
              <a:rPr lang="en-US" sz="2100" b="0" i="0" spc="84" dirty="0" err="1">
                <a:solidFill>
                  <a:schemeClr val="bg2">
                    <a:lumMod val="25000"/>
                  </a:schemeClr>
                </a:solidFill>
                <a:latin typeface="Oswald"/>
              </a:rPr>
              <a:t>Федерацию</a:t>
            </a:r>
            <a:r>
              <a:rPr lang="en-US" sz="2100" b="0" i="0" spc="84" dirty="0">
                <a:solidFill>
                  <a:schemeClr val="bg2">
                    <a:lumMod val="25000"/>
                  </a:schemeClr>
                </a:solidFill>
                <a:latin typeface="Oswald"/>
              </a:rPr>
              <a:t> </a:t>
            </a:r>
            <a:r>
              <a:rPr lang="en-US" sz="2100" b="0" i="0" spc="84" dirty="0" err="1">
                <a:solidFill>
                  <a:schemeClr val="bg2">
                    <a:lumMod val="25000"/>
                  </a:schemeClr>
                </a:solidFill>
                <a:latin typeface="Oswald"/>
              </a:rPr>
              <a:t>и</a:t>
            </a:r>
            <a:r>
              <a:rPr lang="en-US" sz="2100" b="0" i="0" spc="84" dirty="0">
                <a:solidFill>
                  <a:schemeClr val="bg2">
                    <a:lumMod val="25000"/>
                  </a:schemeClr>
                </a:solidFill>
                <a:latin typeface="Oswald"/>
              </a:rPr>
              <a:t> </a:t>
            </a:r>
            <a:r>
              <a:rPr lang="en-US" sz="2100" b="0" i="0" spc="84" dirty="0" err="1">
                <a:solidFill>
                  <a:schemeClr val="bg2">
                    <a:lumMod val="25000"/>
                  </a:schemeClr>
                </a:solidFill>
                <a:latin typeface="Oswald"/>
              </a:rPr>
              <a:t>цели</a:t>
            </a:r>
            <a:r>
              <a:rPr lang="en-US" sz="2100" b="0" i="0" spc="84" dirty="0">
                <a:solidFill>
                  <a:schemeClr val="bg2">
                    <a:lumMod val="25000"/>
                  </a:schemeClr>
                </a:solidFill>
                <a:latin typeface="Oswald"/>
              </a:rPr>
              <a:t> </a:t>
            </a:r>
            <a:r>
              <a:rPr lang="en-US" sz="2100" b="0" i="0" spc="84" dirty="0" err="1">
                <a:solidFill>
                  <a:schemeClr val="bg2">
                    <a:lumMod val="25000"/>
                  </a:schemeClr>
                </a:solidFill>
                <a:latin typeface="Oswald"/>
              </a:rPr>
              <a:t>его</a:t>
            </a:r>
            <a:r>
              <a:rPr lang="en-US" sz="2100" b="0" i="0" spc="84" dirty="0">
                <a:solidFill>
                  <a:schemeClr val="bg2">
                    <a:lumMod val="25000"/>
                  </a:schemeClr>
                </a:solidFill>
                <a:latin typeface="Oswald"/>
              </a:rPr>
              <a:t> </a:t>
            </a:r>
            <a:r>
              <a:rPr lang="en-US" sz="2100" b="0" i="0" spc="84" dirty="0" err="1">
                <a:solidFill>
                  <a:schemeClr val="bg2">
                    <a:lumMod val="25000"/>
                  </a:schemeClr>
                </a:solidFill>
                <a:latin typeface="Oswald"/>
              </a:rPr>
              <a:t>пребывания</a:t>
            </a:r>
            <a:r>
              <a:rPr lang="en-US" sz="2100" b="0" i="0" spc="84" dirty="0">
                <a:solidFill>
                  <a:schemeClr val="bg2">
                    <a:lumMod val="25000"/>
                  </a:schemeClr>
                </a:solidFill>
                <a:latin typeface="Oswald"/>
              </a:rPr>
              <a:t> </a:t>
            </a:r>
            <a:r>
              <a:rPr lang="en-US" sz="2100" b="0" i="0" spc="84" dirty="0" err="1">
                <a:solidFill>
                  <a:schemeClr val="bg2">
                    <a:lumMod val="25000"/>
                  </a:schemeClr>
                </a:solidFill>
                <a:latin typeface="Oswald"/>
              </a:rPr>
              <a:t>в</a:t>
            </a:r>
            <a:r>
              <a:rPr lang="en-US" sz="2100" b="0" i="0" spc="84" dirty="0">
                <a:solidFill>
                  <a:schemeClr val="bg2">
                    <a:lumMod val="25000"/>
                  </a:schemeClr>
                </a:solidFill>
                <a:latin typeface="Oswald"/>
              </a:rPr>
              <a:t> </a:t>
            </a:r>
            <a:r>
              <a:rPr lang="en-US" sz="2100" b="0" i="0" spc="84" dirty="0" err="1">
                <a:solidFill>
                  <a:schemeClr val="bg2">
                    <a:lumMod val="25000"/>
                  </a:schemeClr>
                </a:solidFill>
                <a:latin typeface="Oswald"/>
              </a:rPr>
              <a:t>Российской</a:t>
            </a:r>
            <a:r>
              <a:rPr lang="en-US" sz="2100" b="0" i="0" spc="84" dirty="0">
                <a:solidFill>
                  <a:schemeClr val="bg2">
                    <a:lumMod val="25000"/>
                  </a:schemeClr>
                </a:solidFill>
                <a:latin typeface="Oswald"/>
              </a:rPr>
              <a:t> </a:t>
            </a:r>
            <a:r>
              <a:rPr lang="en-US" sz="2100" b="0" i="0" spc="84" dirty="0" err="1">
                <a:solidFill>
                  <a:schemeClr val="bg2">
                    <a:lumMod val="25000"/>
                  </a:schemeClr>
                </a:solidFill>
                <a:latin typeface="Oswald"/>
              </a:rPr>
              <a:t>Федерации</a:t>
            </a:r>
            <a:r>
              <a:rPr lang="en-US" sz="2100" b="0" i="0" spc="84" dirty="0">
                <a:solidFill>
                  <a:schemeClr val="bg2">
                    <a:lumMod val="25000"/>
                  </a:schemeClr>
                </a:solidFill>
                <a:latin typeface="Oswald"/>
              </a:rPr>
              <a:t> </a:t>
            </a:r>
            <a:r>
              <a:rPr lang="en-US" sz="2100" b="0" i="0" spc="84" dirty="0" err="1">
                <a:solidFill>
                  <a:schemeClr val="bg2">
                    <a:lumMod val="25000"/>
                  </a:schemeClr>
                </a:solidFill>
                <a:latin typeface="Oswald"/>
              </a:rPr>
              <a:t>обыкновенные</a:t>
            </a:r>
            <a:r>
              <a:rPr lang="en-US" sz="2100" b="0" i="0" spc="84" dirty="0">
                <a:solidFill>
                  <a:schemeClr val="bg2">
                    <a:lumMod val="25000"/>
                  </a:schemeClr>
                </a:solidFill>
                <a:latin typeface="Oswald"/>
              </a:rPr>
              <a:t> </a:t>
            </a:r>
            <a:r>
              <a:rPr lang="en-US" sz="2100" b="0" i="0" spc="84" dirty="0" err="1">
                <a:solidFill>
                  <a:schemeClr val="bg2">
                    <a:lumMod val="25000"/>
                  </a:schemeClr>
                </a:solidFill>
                <a:latin typeface="Oswald"/>
              </a:rPr>
              <a:t>визы</a:t>
            </a:r>
            <a:r>
              <a:rPr lang="en-US" sz="2100" b="0" i="0" spc="84" dirty="0">
                <a:solidFill>
                  <a:schemeClr val="bg2">
                    <a:lumMod val="25000"/>
                  </a:schemeClr>
                </a:solidFill>
                <a:latin typeface="Oswald"/>
              </a:rPr>
              <a:t> </a:t>
            </a:r>
            <a:r>
              <a:rPr lang="en-US" sz="2100" b="0" i="0" spc="84" dirty="0" err="1">
                <a:solidFill>
                  <a:schemeClr val="bg2">
                    <a:lumMod val="25000"/>
                  </a:schemeClr>
                </a:solidFill>
                <a:latin typeface="Oswald"/>
              </a:rPr>
              <a:t>подразделяются</a:t>
            </a:r>
            <a:r>
              <a:rPr lang="en-US" sz="2100" b="0" i="0" spc="84" dirty="0">
                <a:solidFill>
                  <a:schemeClr val="bg2">
                    <a:lumMod val="25000"/>
                  </a:schemeClr>
                </a:solidFill>
                <a:latin typeface="Oswald"/>
              </a:rPr>
              <a:t> </a:t>
            </a:r>
            <a:r>
              <a:rPr lang="en-US" sz="2100" b="0" i="0" spc="84" dirty="0" err="1">
                <a:solidFill>
                  <a:schemeClr val="bg2">
                    <a:lumMod val="25000"/>
                  </a:schemeClr>
                </a:solidFill>
                <a:latin typeface="Oswald"/>
              </a:rPr>
              <a:t>на</a:t>
            </a:r>
            <a:r>
              <a:rPr lang="en-US" sz="2100" b="0" i="0" spc="84" dirty="0">
                <a:solidFill>
                  <a:schemeClr val="bg2">
                    <a:lumMod val="25000"/>
                  </a:schemeClr>
                </a:solidFill>
                <a:latin typeface="Oswald"/>
              </a:rPr>
              <a:t> </a:t>
            </a:r>
            <a:r>
              <a:rPr lang="en-US" sz="2100" b="0" i="0" spc="84" dirty="0" err="1">
                <a:solidFill>
                  <a:schemeClr val="bg2">
                    <a:lumMod val="25000"/>
                  </a:schemeClr>
                </a:solidFill>
                <a:latin typeface="Oswald"/>
              </a:rPr>
              <a:t>частные</a:t>
            </a:r>
            <a:r>
              <a:rPr lang="en-US" sz="2100" b="0" i="0" spc="84" dirty="0">
                <a:solidFill>
                  <a:schemeClr val="bg2">
                    <a:lumMod val="25000"/>
                  </a:schemeClr>
                </a:solidFill>
                <a:latin typeface="Oswald"/>
              </a:rPr>
              <a:t>, </a:t>
            </a:r>
            <a:r>
              <a:rPr lang="en-US" sz="2100" b="0" i="0" spc="84" dirty="0" err="1">
                <a:solidFill>
                  <a:schemeClr val="bg2">
                    <a:lumMod val="25000"/>
                  </a:schemeClr>
                </a:solidFill>
                <a:latin typeface="Oswald"/>
              </a:rPr>
              <a:t>деловые</a:t>
            </a:r>
            <a:r>
              <a:rPr lang="en-US" sz="2100" b="0" i="0" spc="84" dirty="0">
                <a:solidFill>
                  <a:schemeClr val="bg2">
                    <a:lumMod val="25000"/>
                  </a:schemeClr>
                </a:solidFill>
                <a:latin typeface="Oswald"/>
              </a:rPr>
              <a:t>, </a:t>
            </a:r>
            <a:r>
              <a:rPr lang="en-US" sz="2100" b="0" i="0" spc="84" dirty="0" err="1">
                <a:solidFill>
                  <a:schemeClr val="bg2">
                    <a:lumMod val="25000"/>
                  </a:schemeClr>
                </a:solidFill>
                <a:latin typeface="Oswald"/>
              </a:rPr>
              <a:t>туристические</a:t>
            </a:r>
            <a:r>
              <a:rPr lang="en-US" sz="2100" b="0" i="0" spc="84" dirty="0">
                <a:solidFill>
                  <a:schemeClr val="bg2">
                    <a:lumMod val="25000"/>
                  </a:schemeClr>
                </a:solidFill>
                <a:latin typeface="Oswald"/>
              </a:rPr>
              <a:t>, </a:t>
            </a:r>
            <a:r>
              <a:rPr lang="en-US" sz="2100" b="0" i="0" spc="84" dirty="0" err="1">
                <a:solidFill>
                  <a:schemeClr val="bg2">
                    <a:lumMod val="25000"/>
                  </a:schemeClr>
                </a:solidFill>
                <a:latin typeface="Oswald"/>
              </a:rPr>
              <a:t>учебные</a:t>
            </a:r>
            <a:r>
              <a:rPr lang="en-US" sz="2100" b="0" i="0" spc="84" dirty="0">
                <a:solidFill>
                  <a:schemeClr val="bg2">
                    <a:lumMod val="25000"/>
                  </a:schemeClr>
                </a:solidFill>
                <a:latin typeface="Oswald"/>
              </a:rPr>
              <a:t>, </a:t>
            </a:r>
            <a:r>
              <a:rPr lang="en-US" sz="2100" b="0" i="0" spc="84" dirty="0" err="1">
                <a:solidFill>
                  <a:schemeClr val="bg2">
                    <a:lumMod val="25000"/>
                  </a:schemeClr>
                </a:solidFill>
                <a:latin typeface="Oswald"/>
              </a:rPr>
              <a:t>рабочие</a:t>
            </a:r>
            <a:r>
              <a:rPr lang="en-US" sz="2100" b="0" i="0" spc="84" dirty="0">
                <a:solidFill>
                  <a:schemeClr val="bg2">
                    <a:lumMod val="25000"/>
                  </a:schemeClr>
                </a:solidFill>
                <a:latin typeface="Oswald"/>
              </a:rPr>
              <a:t>, </a:t>
            </a:r>
            <a:r>
              <a:rPr lang="en-US" sz="2100" b="0" i="0" spc="84" dirty="0" err="1">
                <a:solidFill>
                  <a:schemeClr val="bg2">
                    <a:lumMod val="25000"/>
                  </a:schemeClr>
                </a:solidFill>
                <a:latin typeface="Oswald"/>
              </a:rPr>
              <a:t>гуманитарные</a:t>
            </a:r>
            <a:r>
              <a:rPr lang="en-US" sz="2100" b="0" i="0" spc="84" dirty="0">
                <a:solidFill>
                  <a:schemeClr val="bg2">
                    <a:lumMod val="25000"/>
                  </a:schemeClr>
                </a:solidFill>
                <a:latin typeface="Oswald"/>
              </a:rPr>
              <a:t> </a:t>
            </a:r>
            <a:r>
              <a:rPr lang="en-US" sz="2100" b="0" i="0" spc="84" dirty="0" err="1">
                <a:solidFill>
                  <a:schemeClr val="bg2">
                    <a:lumMod val="25000"/>
                  </a:schemeClr>
                </a:solidFill>
                <a:latin typeface="Oswald"/>
              </a:rPr>
              <a:t>и</a:t>
            </a:r>
            <a:r>
              <a:rPr lang="en-US" sz="2100" b="0" i="0" spc="84" dirty="0">
                <a:solidFill>
                  <a:schemeClr val="bg2">
                    <a:lumMod val="25000"/>
                  </a:schemeClr>
                </a:solidFill>
                <a:latin typeface="Oswald"/>
              </a:rPr>
              <a:t> </a:t>
            </a:r>
            <a:r>
              <a:rPr lang="en-US" sz="2100" b="0" i="0" spc="84" dirty="0" err="1">
                <a:solidFill>
                  <a:schemeClr val="bg2">
                    <a:lumMod val="25000"/>
                  </a:schemeClr>
                </a:solidFill>
                <a:latin typeface="Oswald"/>
              </a:rPr>
              <a:t>визы</a:t>
            </a:r>
            <a:r>
              <a:rPr lang="en-US" sz="2100" b="0" i="0" spc="84" dirty="0">
                <a:solidFill>
                  <a:schemeClr val="bg2">
                    <a:lumMod val="25000"/>
                  </a:schemeClr>
                </a:solidFill>
                <a:latin typeface="Oswald"/>
              </a:rPr>
              <a:t> </a:t>
            </a:r>
            <a:r>
              <a:rPr lang="en-US" sz="2100" b="0" i="0" spc="84" dirty="0" err="1">
                <a:solidFill>
                  <a:schemeClr val="bg2">
                    <a:lumMod val="25000"/>
                  </a:schemeClr>
                </a:solidFill>
                <a:latin typeface="Oswald"/>
              </a:rPr>
              <a:t>на</a:t>
            </a:r>
            <a:r>
              <a:rPr lang="en-US" sz="2100" b="0" i="0" spc="84" dirty="0">
                <a:solidFill>
                  <a:schemeClr val="bg2">
                    <a:lumMod val="25000"/>
                  </a:schemeClr>
                </a:solidFill>
                <a:latin typeface="Oswald"/>
              </a:rPr>
              <a:t> </a:t>
            </a:r>
            <a:r>
              <a:rPr lang="en-US" sz="2100" b="0" i="0" spc="84" dirty="0" err="1">
                <a:solidFill>
                  <a:schemeClr val="bg2">
                    <a:lumMod val="25000"/>
                  </a:schemeClr>
                </a:solidFill>
                <a:latin typeface="Oswald"/>
              </a:rPr>
              <a:t>въезд</a:t>
            </a:r>
            <a:r>
              <a:rPr lang="en-US" sz="2100" b="0" i="0" spc="84" dirty="0">
                <a:solidFill>
                  <a:schemeClr val="bg2">
                    <a:lumMod val="25000"/>
                  </a:schemeClr>
                </a:solidFill>
                <a:latin typeface="Oswald"/>
              </a:rPr>
              <a:t> </a:t>
            </a:r>
            <a:r>
              <a:rPr lang="ru-RU" sz="2100" b="0" i="0" spc="84" dirty="0">
                <a:solidFill>
                  <a:schemeClr val="bg2">
                    <a:lumMod val="25000"/>
                  </a:schemeClr>
                </a:solidFill>
                <a:latin typeface="Oswald"/>
              </a:rPr>
              <a:t/>
            </a:r>
            <a:br>
              <a:rPr lang="ru-RU" sz="2100" b="0" i="0" spc="84" dirty="0">
                <a:solidFill>
                  <a:schemeClr val="bg2">
                    <a:lumMod val="25000"/>
                  </a:schemeClr>
                </a:solidFill>
                <a:latin typeface="Oswald"/>
              </a:rPr>
            </a:br>
            <a:r>
              <a:rPr lang="en-US" sz="2100" b="0" i="0" spc="84" dirty="0" err="1">
                <a:solidFill>
                  <a:schemeClr val="bg2">
                    <a:lumMod val="25000"/>
                  </a:schemeClr>
                </a:solidFill>
                <a:latin typeface="Oswald"/>
              </a:rPr>
              <a:t>в</a:t>
            </a:r>
            <a:r>
              <a:rPr lang="en-US" sz="2100" b="0" i="0" spc="84" dirty="0">
                <a:solidFill>
                  <a:schemeClr val="bg2">
                    <a:lumMod val="25000"/>
                  </a:schemeClr>
                </a:solidFill>
                <a:latin typeface="Oswald"/>
              </a:rPr>
              <a:t> </a:t>
            </a:r>
            <a:r>
              <a:rPr lang="en-US" sz="2100" b="0" i="0" spc="84" dirty="0" err="1">
                <a:solidFill>
                  <a:schemeClr val="bg2">
                    <a:lumMod val="25000"/>
                  </a:schemeClr>
                </a:solidFill>
                <a:latin typeface="Oswald"/>
              </a:rPr>
              <a:t>Российскую</a:t>
            </a:r>
            <a:r>
              <a:rPr lang="en-US" sz="2100" b="0" i="0" spc="84" dirty="0">
                <a:solidFill>
                  <a:schemeClr val="bg2">
                    <a:lumMod val="25000"/>
                  </a:schemeClr>
                </a:solidFill>
                <a:latin typeface="Oswald"/>
              </a:rPr>
              <a:t> </a:t>
            </a:r>
            <a:r>
              <a:rPr lang="en-US" sz="2100" b="0" i="0" spc="84" dirty="0" err="1">
                <a:solidFill>
                  <a:schemeClr val="bg2">
                    <a:lumMod val="25000"/>
                  </a:schemeClr>
                </a:solidFill>
                <a:latin typeface="Oswald"/>
              </a:rPr>
              <a:t>Федерацию</a:t>
            </a:r>
            <a:r>
              <a:rPr lang="en-US" sz="2100" b="0" i="0" spc="84" dirty="0">
                <a:solidFill>
                  <a:schemeClr val="bg2">
                    <a:lumMod val="25000"/>
                  </a:schemeClr>
                </a:solidFill>
                <a:latin typeface="Oswald"/>
              </a:rPr>
              <a:t> </a:t>
            </a:r>
            <a:r>
              <a:rPr lang="en-US" sz="2100" b="0" i="0" spc="84" dirty="0" err="1">
                <a:solidFill>
                  <a:schemeClr val="bg2">
                    <a:lumMod val="25000"/>
                  </a:schemeClr>
                </a:solidFill>
                <a:latin typeface="Oswald"/>
              </a:rPr>
              <a:t>в</a:t>
            </a:r>
            <a:r>
              <a:rPr lang="en-US" sz="2100" b="0" i="0" spc="84" dirty="0">
                <a:solidFill>
                  <a:schemeClr val="bg2">
                    <a:lumMod val="25000"/>
                  </a:schemeClr>
                </a:solidFill>
                <a:latin typeface="Oswald"/>
              </a:rPr>
              <a:t> </a:t>
            </a:r>
            <a:r>
              <a:rPr lang="en-US" sz="2100" b="0" i="0" spc="84" dirty="0" err="1">
                <a:solidFill>
                  <a:schemeClr val="bg2">
                    <a:lumMod val="25000"/>
                  </a:schemeClr>
                </a:solidFill>
                <a:latin typeface="Oswald"/>
              </a:rPr>
              <a:t>целях</a:t>
            </a:r>
            <a:r>
              <a:rPr lang="en-US" sz="2100" b="0" i="0" spc="84" dirty="0">
                <a:solidFill>
                  <a:schemeClr val="bg2">
                    <a:lumMod val="25000"/>
                  </a:schemeClr>
                </a:solidFill>
                <a:latin typeface="Oswald"/>
              </a:rPr>
              <a:t> </a:t>
            </a:r>
            <a:r>
              <a:rPr lang="en-US" sz="2100" b="0" i="0" spc="84" dirty="0" err="1">
                <a:solidFill>
                  <a:schemeClr val="bg2">
                    <a:lumMod val="25000"/>
                  </a:schemeClr>
                </a:solidFill>
                <a:latin typeface="Oswald"/>
              </a:rPr>
              <a:t>получения</a:t>
            </a:r>
            <a:r>
              <a:rPr lang="en-US" sz="2100" b="0" i="0" spc="84" dirty="0">
                <a:solidFill>
                  <a:schemeClr val="bg2">
                    <a:lumMod val="25000"/>
                  </a:schemeClr>
                </a:solidFill>
                <a:latin typeface="Oswald"/>
              </a:rPr>
              <a:t> </a:t>
            </a:r>
            <a:r>
              <a:rPr lang="en-US" sz="2100" b="0" i="0" spc="84" dirty="0" err="1">
                <a:solidFill>
                  <a:schemeClr val="bg2">
                    <a:lumMod val="25000"/>
                  </a:schemeClr>
                </a:solidFill>
                <a:latin typeface="Oswald"/>
              </a:rPr>
              <a:t>убежища</a:t>
            </a:r>
            <a:r>
              <a:rPr lang="en-US" sz="2100" b="0" i="0" spc="84" dirty="0">
                <a:solidFill>
                  <a:schemeClr val="bg2">
                    <a:lumMod val="25000"/>
                  </a:schemeClr>
                </a:solidFill>
                <a:latin typeface="Oswald"/>
              </a:rPr>
              <a:t>, </a:t>
            </a:r>
            <a:r>
              <a:rPr lang="en-US" sz="2100" b="0" i="0" spc="84" dirty="0" err="1">
                <a:solidFill>
                  <a:schemeClr val="bg2">
                    <a:lumMod val="25000"/>
                  </a:schemeClr>
                </a:solidFill>
                <a:latin typeface="Oswald"/>
              </a:rPr>
              <a:t>получения</a:t>
            </a:r>
            <a:r>
              <a:rPr lang="en-US" sz="2100" b="0" i="0" spc="84" dirty="0">
                <a:solidFill>
                  <a:schemeClr val="bg2">
                    <a:lumMod val="25000"/>
                  </a:schemeClr>
                </a:solidFill>
                <a:latin typeface="Oswald"/>
              </a:rPr>
              <a:t> </a:t>
            </a:r>
            <a:r>
              <a:rPr lang="en-US" sz="2100" b="0" i="0" spc="84" dirty="0" err="1">
                <a:solidFill>
                  <a:schemeClr val="bg2">
                    <a:lumMod val="25000"/>
                  </a:schemeClr>
                </a:solidFill>
                <a:latin typeface="Oswald"/>
              </a:rPr>
              <a:t>разрешения</a:t>
            </a:r>
            <a:r>
              <a:rPr lang="en-US" sz="2100" b="0" i="0" spc="84" dirty="0">
                <a:solidFill>
                  <a:schemeClr val="bg2">
                    <a:lumMod val="25000"/>
                  </a:schemeClr>
                </a:solidFill>
                <a:latin typeface="Oswald"/>
              </a:rPr>
              <a:t> </a:t>
            </a:r>
            <a:r>
              <a:rPr lang="en-US" sz="2100" b="0" i="0" spc="84" dirty="0" err="1">
                <a:solidFill>
                  <a:schemeClr val="bg2">
                    <a:lumMod val="25000"/>
                  </a:schemeClr>
                </a:solidFill>
                <a:latin typeface="Oswald"/>
              </a:rPr>
              <a:t>на</a:t>
            </a:r>
            <a:r>
              <a:rPr lang="en-US" sz="2100" b="0" i="0" spc="84" dirty="0">
                <a:solidFill>
                  <a:schemeClr val="bg2">
                    <a:lumMod val="25000"/>
                  </a:schemeClr>
                </a:solidFill>
                <a:latin typeface="Oswald"/>
              </a:rPr>
              <a:t> </a:t>
            </a:r>
            <a:r>
              <a:rPr lang="en-US" sz="2100" b="0" i="0" spc="84" dirty="0" err="1">
                <a:solidFill>
                  <a:schemeClr val="bg2">
                    <a:lumMod val="25000"/>
                  </a:schemeClr>
                </a:solidFill>
                <a:latin typeface="Oswald"/>
              </a:rPr>
              <a:t>временное</a:t>
            </a:r>
            <a:r>
              <a:rPr lang="en-US" sz="2100" b="0" i="0" spc="84" dirty="0">
                <a:solidFill>
                  <a:schemeClr val="bg2">
                    <a:lumMod val="25000"/>
                  </a:schemeClr>
                </a:solidFill>
                <a:latin typeface="Oswald"/>
              </a:rPr>
              <a:t> </a:t>
            </a:r>
            <a:r>
              <a:rPr lang="en-US" sz="2100" b="0" i="0" spc="84" dirty="0" err="1">
                <a:solidFill>
                  <a:schemeClr val="bg2">
                    <a:lumMod val="25000"/>
                  </a:schemeClr>
                </a:solidFill>
                <a:latin typeface="Oswald"/>
              </a:rPr>
              <a:t>проживание</a:t>
            </a:r>
            <a:r>
              <a:rPr lang="en-US" sz="2100" b="0" i="0" spc="84" dirty="0">
                <a:solidFill>
                  <a:schemeClr val="bg2">
                    <a:lumMod val="25000"/>
                  </a:schemeClr>
                </a:solidFill>
                <a:latin typeface="Oswald"/>
              </a:rPr>
              <a:t> </a:t>
            </a:r>
            <a:r>
              <a:rPr lang="en-US" sz="2100" b="0" i="0" spc="84" dirty="0" err="1">
                <a:solidFill>
                  <a:schemeClr val="bg2">
                    <a:lumMod val="25000"/>
                  </a:schemeClr>
                </a:solidFill>
                <a:latin typeface="Oswald"/>
              </a:rPr>
              <a:t>в</a:t>
            </a:r>
            <a:r>
              <a:rPr lang="en-US" sz="2100" b="0" i="0" spc="84" dirty="0">
                <a:solidFill>
                  <a:schemeClr val="bg2">
                    <a:lumMod val="25000"/>
                  </a:schemeClr>
                </a:solidFill>
                <a:latin typeface="Oswald"/>
              </a:rPr>
              <a:t> </a:t>
            </a:r>
            <a:r>
              <a:rPr lang="en-US" sz="2100" b="0" i="0" spc="84" dirty="0" err="1">
                <a:solidFill>
                  <a:schemeClr val="bg2">
                    <a:lumMod val="25000"/>
                  </a:schemeClr>
                </a:solidFill>
                <a:latin typeface="Oswald"/>
              </a:rPr>
              <a:t>Российской</a:t>
            </a:r>
            <a:r>
              <a:rPr lang="en-US" sz="2100" b="0" i="0" spc="84" dirty="0">
                <a:solidFill>
                  <a:schemeClr val="bg2">
                    <a:lumMod val="25000"/>
                  </a:schemeClr>
                </a:solidFill>
                <a:latin typeface="Oswald"/>
              </a:rPr>
              <a:t> </a:t>
            </a:r>
            <a:r>
              <a:rPr lang="en-US" sz="2100" b="0" i="0" spc="84" dirty="0" err="1">
                <a:solidFill>
                  <a:schemeClr val="bg2">
                    <a:lumMod val="25000"/>
                  </a:schemeClr>
                </a:solidFill>
                <a:latin typeface="Oswald"/>
              </a:rPr>
              <a:t>Федерации</a:t>
            </a:r>
            <a:r>
              <a:rPr lang="en-US" sz="2100" b="0" i="0" spc="84" dirty="0">
                <a:solidFill>
                  <a:schemeClr val="bg2">
                    <a:lumMod val="25000"/>
                  </a:schemeClr>
                </a:solidFill>
                <a:latin typeface="Oswald"/>
              </a:rPr>
              <a:t> </a:t>
            </a:r>
            <a:r>
              <a:rPr lang="en-US" sz="2100" b="0" i="0" spc="84" dirty="0" err="1">
                <a:solidFill>
                  <a:schemeClr val="bg2">
                    <a:lumMod val="25000"/>
                  </a:schemeClr>
                </a:solidFill>
                <a:latin typeface="Oswald"/>
              </a:rPr>
              <a:t>либо</a:t>
            </a:r>
            <a:r>
              <a:rPr lang="en-US" sz="2100" b="0" i="0" spc="84" dirty="0">
                <a:solidFill>
                  <a:schemeClr val="bg2">
                    <a:lumMod val="25000"/>
                  </a:schemeClr>
                </a:solidFill>
                <a:latin typeface="Oswald"/>
              </a:rPr>
              <a:t> </a:t>
            </a:r>
            <a:r>
              <a:rPr lang="en-US" sz="2100" b="0" i="0" spc="84" dirty="0" err="1">
                <a:solidFill>
                  <a:schemeClr val="bg2">
                    <a:lumMod val="25000"/>
                  </a:schemeClr>
                </a:solidFill>
                <a:latin typeface="Oswald"/>
              </a:rPr>
              <a:t>приема</a:t>
            </a:r>
            <a:r>
              <a:rPr lang="en-US" sz="2100" b="0" i="0" spc="84" dirty="0">
                <a:solidFill>
                  <a:schemeClr val="bg2">
                    <a:lumMod val="25000"/>
                  </a:schemeClr>
                </a:solidFill>
                <a:latin typeface="Oswald"/>
              </a:rPr>
              <a:t> </a:t>
            </a:r>
            <a:r>
              <a:rPr lang="ru-RU" sz="2100" b="0" i="0" spc="84" dirty="0">
                <a:solidFill>
                  <a:schemeClr val="bg2">
                    <a:lumMod val="25000"/>
                  </a:schemeClr>
                </a:solidFill>
                <a:latin typeface="Oswald"/>
              </a:rPr>
              <a:t/>
            </a:r>
            <a:br>
              <a:rPr lang="ru-RU" sz="2100" b="0" i="0" spc="84" dirty="0">
                <a:solidFill>
                  <a:schemeClr val="bg2">
                    <a:lumMod val="25000"/>
                  </a:schemeClr>
                </a:solidFill>
                <a:latin typeface="Oswald"/>
              </a:rPr>
            </a:br>
            <a:r>
              <a:rPr lang="en-US" sz="2100" b="0" i="0" spc="84" dirty="0" err="1">
                <a:solidFill>
                  <a:schemeClr val="bg2">
                    <a:lumMod val="25000"/>
                  </a:schemeClr>
                </a:solidFill>
                <a:latin typeface="Oswald"/>
              </a:rPr>
              <a:t>в</a:t>
            </a:r>
            <a:r>
              <a:rPr lang="en-US" sz="2100" b="0" i="0" spc="84" dirty="0">
                <a:solidFill>
                  <a:schemeClr val="bg2">
                    <a:lumMod val="25000"/>
                  </a:schemeClr>
                </a:solidFill>
                <a:latin typeface="Oswald"/>
              </a:rPr>
              <a:t> </a:t>
            </a:r>
            <a:r>
              <a:rPr lang="en-US" sz="2100" b="0" i="0" spc="84" dirty="0" err="1">
                <a:solidFill>
                  <a:schemeClr val="bg2">
                    <a:lumMod val="25000"/>
                  </a:schemeClr>
                </a:solidFill>
                <a:latin typeface="Oswald"/>
              </a:rPr>
              <a:t>гражданство</a:t>
            </a:r>
            <a:r>
              <a:rPr lang="en-US" sz="2100" b="0" i="0" spc="84" dirty="0">
                <a:solidFill>
                  <a:schemeClr val="bg2">
                    <a:lumMod val="25000"/>
                  </a:schemeClr>
                </a:solidFill>
                <a:latin typeface="Oswald"/>
              </a:rPr>
              <a:t> </a:t>
            </a:r>
            <a:r>
              <a:rPr lang="en-US" sz="2100" b="0" i="0" spc="84" dirty="0" err="1">
                <a:solidFill>
                  <a:schemeClr val="bg2">
                    <a:lumMod val="25000"/>
                  </a:schemeClr>
                </a:solidFill>
                <a:latin typeface="Oswald"/>
              </a:rPr>
              <a:t>Российской</a:t>
            </a:r>
            <a:r>
              <a:rPr lang="en-US" sz="2100" b="0" i="0" spc="84" dirty="0">
                <a:solidFill>
                  <a:schemeClr val="bg2">
                    <a:lumMod val="25000"/>
                  </a:schemeClr>
                </a:solidFill>
                <a:latin typeface="Oswald"/>
              </a:rPr>
              <a:t> </a:t>
            </a:r>
            <a:r>
              <a:rPr lang="en-US" sz="2100" b="0" i="0" spc="84" dirty="0" err="1">
                <a:solidFill>
                  <a:schemeClr val="bg2">
                    <a:lumMod val="25000"/>
                  </a:schemeClr>
                </a:solidFill>
                <a:latin typeface="Oswald"/>
              </a:rPr>
              <a:t>Федерации</a:t>
            </a:r>
            <a:r>
              <a:rPr lang="en-US" sz="2100" b="0" i="0" spc="84" dirty="0">
                <a:solidFill>
                  <a:schemeClr val="bg2">
                    <a:lumMod val="25000"/>
                  </a:schemeClr>
                </a:solidFill>
                <a:latin typeface="Oswald"/>
              </a:rPr>
              <a:t>.</a:t>
            </a:r>
          </a:p>
          <a:p>
            <a:pPr algn="just">
              <a:lnSpc>
                <a:spcPts val="2625"/>
              </a:lnSpc>
            </a:pPr>
            <a:endParaRPr lang="en-US" sz="2100" b="0" i="0" spc="84" dirty="0">
              <a:solidFill>
                <a:schemeClr val="bg2">
                  <a:lumMod val="25000"/>
                </a:schemeClr>
              </a:solidFill>
              <a:latin typeface="Oswald"/>
            </a:endParaRPr>
          </a:p>
          <a:p>
            <a:pPr algn="just">
              <a:lnSpc>
                <a:spcPts val="2625"/>
              </a:lnSpc>
            </a:pPr>
            <a:r>
              <a:rPr lang="en-US" sz="2100" b="0" i="0" spc="84" dirty="0">
                <a:solidFill>
                  <a:schemeClr val="bg2">
                    <a:lumMod val="25000"/>
                  </a:schemeClr>
                </a:solidFill>
                <a:latin typeface="Oswald"/>
              </a:rPr>
              <a:t>       </a:t>
            </a:r>
            <a:r>
              <a:rPr lang="en-US" sz="2100" b="0" i="0" spc="84" dirty="0" err="1">
                <a:solidFill>
                  <a:schemeClr val="bg2">
                    <a:lumMod val="25000"/>
                  </a:schemeClr>
                </a:solidFill>
                <a:latin typeface="Oswald"/>
              </a:rPr>
              <a:t>Статья</a:t>
            </a:r>
            <a:r>
              <a:rPr lang="en-US" sz="2100" b="0" i="0" spc="84" dirty="0">
                <a:solidFill>
                  <a:schemeClr val="bg2">
                    <a:lumMod val="25000"/>
                  </a:schemeClr>
                </a:solidFill>
                <a:latin typeface="Oswald"/>
              </a:rPr>
              <a:t> 25.9. </a:t>
            </a:r>
            <a:r>
              <a:rPr lang="en-US" sz="2100" b="0" i="0" spc="84" dirty="0" err="1">
                <a:solidFill>
                  <a:schemeClr val="bg2">
                    <a:lumMod val="25000"/>
                  </a:schemeClr>
                </a:solidFill>
                <a:latin typeface="Oswald"/>
              </a:rPr>
              <a:t>Иностранный</a:t>
            </a:r>
            <a:r>
              <a:rPr lang="en-US" sz="2100" b="0" i="0" spc="84" dirty="0">
                <a:solidFill>
                  <a:schemeClr val="bg2">
                    <a:lumMod val="25000"/>
                  </a:schemeClr>
                </a:solidFill>
                <a:latin typeface="Oswald"/>
              </a:rPr>
              <a:t> </a:t>
            </a:r>
            <a:r>
              <a:rPr lang="en-US" sz="2100" b="0" i="0" spc="84" dirty="0" err="1">
                <a:solidFill>
                  <a:schemeClr val="bg2">
                    <a:lumMod val="25000"/>
                  </a:schemeClr>
                </a:solidFill>
                <a:latin typeface="Oswald"/>
              </a:rPr>
              <a:t>гражданин</a:t>
            </a:r>
            <a:r>
              <a:rPr lang="en-US" sz="2100" b="0" i="0" spc="84" dirty="0">
                <a:solidFill>
                  <a:schemeClr val="bg2">
                    <a:lumMod val="25000"/>
                  </a:schemeClr>
                </a:solidFill>
                <a:latin typeface="Oswald"/>
              </a:rPr>
              <a:t> </a:t>
            </a:r>
            <a:r>
              <a:rPr lang="en-US" sz="2100" b="0" i="0" spc="84" dirty="0" err="1">
                <a:solidFill>
                  <a:schemeClr val="bg2">
                    <a:lumMod val="25000"/>
                  </a:schemeClr>
                </a:solidFill>
                <a:latin typeface="Oswald"/>
              </a:rPr>
              <a:t>или</a:t>
            </a:r>
            <a:r>
              <a:rPr lang="en-US" sz="2100" b="0" i="0" spc="84" dirty="0">
                <a:solidFill>
                  <a:schemeClr val="bg2">
                    <a:lumMod val="25000"/>
                  </a:schemeClr>
                </a:solidFill>
                <a:latin typeface="Oswald"/>
              </a:rPr>
              <a:t> </a:t>
            </a:r>
            <a:r>
              <a:rPr lang="en-US" sz="2100" b="0" i="0" spc="84" dirty="0" err="1">
                <a:solidFill>
                  <a:schemeClr val="bg2">
                    <a:lumMod val="25000"/>
                  </a:schemeClr>
                </a:solidFill>
                <a:latin typeface="Oswald"/>
              </a:rPr>
              <a:t>лицо</a:t>
            </a:r>
            <a:r>
              <a:rPr lang="en-US" sz="2100" b="0" i="0" spc="84" dirty="0">
                <a:solidFill>
                  <a:schemeClr val="bg2">
                    <a:lumMod val="25000"/>
                  </a:schemeClr>
                </a:solidFill>
                <a:latin typeface="Oswald"/>
              </a:rPr>
              <a:t> </a:t>
            </a:r>
            <a:r>
              <a:rPr lang="en-US" sz="2100" b="0" i="0" spc="84" dirty="0" err="1">
                <a:solidFill>
                  <a:schemeClr val="bg2">
                    <a:lumMod val="25000"/>
                  </a:schemeClr>
                </a:solidFill>
                <a:latin typeface="Oswald"/>
              </a:rPr>
              <a:t>без</a:t>
            </a:r>
            <a:r>
              <a:rPr lang="en-US" sz="2100" b="0" i="0" spc="84" dirty="0">
                <a:solidFill>
                  <a:schemeClr val="bg2">
                    <a:lumMod val="25000"/>
                  </a:schemeClr>
                </a:solidFill>
                <a:latin typeface="Oswald"/>
              </a:rPr>
              <a:t> </a:t>
            </a:r>
            <a:r>
              <a:rPr lang="en-US" sz="2100" b="0" i="0" spc="84" dirty="0" err="1">
                <a:solidFill>
                  <a:schemeClr val="bg2">
                    <a:lumMod val="25000"/>
                  </a:schemeClr>
                </a:solidFill>
                <a:latin typeface="Oswald"/>
              </a:rPr>
              <a:t>гражданства</a:t>
            </a:r>
            <a:r>
              <a:rPr lang="en-US" sz="2100" b="0" i="0" spc="84" dirty="0">
                <a:solidFill>
                  <a:schemeClr val="bg2">
                    <a:lumMod val="25000"/>
                  </a:schemeClr>
                </a:solidFill>
                <a:latin typeface="Oswald"/>
              </a:rPr>
              <a:t> </a:t>
            </a:r>
            <a:r>
              <a:rPr lang="en-US" sz="2100" b="0" i="0" spc="84" dirty="0" err="1">
                <a:solidFill>
                  <a:schemeClr val="bg2">
                    <a:lumMod val="25000"/>
                  </a:schemeClr>
                </a:solidFill>
                <a:latin typeface="Oswald"/>
              </a:rPr>
              <a:t>при</a:t>
            </a:r>
            <a:r>
              <a:rPr lang="en-US" sz="2100" b="0" i="0" spc="84" dirty="0">
                <a:solidFill>
                  <a:schemeClr val="bg2">
                    <a:lumMod val="25000"/>
                  </a:schemeClr>
                </a:solidFill>
                <a:latin typeface="Oswald"/>
              </a:rPr>
              <a:t> </a:t>
            </a:r>
            <a:r>
              <a:rPr lang="en-US" sz="2100" b="0" i="0" spc="84" dirty="0" err="1">
                <a:solidFill>
                  <a:schemeClr val="bg2">
                    <a:lumMod val="25000"/>
                  </a:schemeClr>
                </a:solidFill>
                <a:latin typeface="Oswald"/>
              </a:rPr>
              <a:t>въезде</a:t>
            </a:r>
            <a:r>
              <a:rPr lang="en-US" sz="2100" b="0" i="0" spc="84" dirty="0">
                <a:solidFill>
                  <a:schemeClr val="bg2">
                    <a:lumMod val="25000"/>
                  </a:schemeClr>
                </a:solidFill>
                <a:latin typeface="Oswald"/>
              </a:rPr>
              <a:t> </a:t>
            </a:r>
            <a:r>
              <a:rPr lang="en-US" sz="2100" b="0" i="0" spc="84" dirty="0" err="1">
                <a:solidFill>
                  <a:schemeClr val="bg2">
                    <a:lumMod val="25000"/>
                  </a:schemeClr>
                </a:solidFill>
                <a:latin typeface="Oswald"/>
              </a:rPr>
              <a:t>в</a:t>
            </a:r>
            <a:r>
              <a:rPr lang="en-US" sz="2100" b="0" i="0" spc="84" dirty="0">
                <a:solidFill>
                  <a:schemeClr val="bg2">
                    <a:lumMod val="25000"/>
                  </a:schemeClr>
                </a:solidFill>
                <a:latin typeface="Oswald"/>
              </a:rPr>
              <a:t> </a:t>
            </a:r>
            <a:r>
              <a:rPr lang="en-US" sz="2100" b="0" i="0" spc="84" dirty="0" err="1">
                <a:solidFill>
                  <a:schemeClr val="bg2">
                    <a:lumMod val="25000"/>
                  </a:schemeClr>
                </a:solidFill>
                <a:latin typeface="Oswald"/>
              </a:rPr>
              <a:t>Российскую</a:t>
            </a:r>
            <a:r>
              <a:rPr lang="en-US" sz="2100" b="0" i="0" spc="84" dirty="0">
                <a:solidFill>
                  <a:schemeClr val="bg2">
                    <a:lumMod val="25000"/>
                  </a:schemeClr>
                </a:solidFill>
                <a:latin typeface="Oswald"/>
              </a:rPr>
              <a:t> </a:t>
            </a:r>
            <a:r>
              <a:rPr lang="en-US" sz="2100" b="0" i="0" spc="84" dirty="0" err="1">
                <a:solidFill>
                  <a:schemeClr val="bg2">
                    <a:lumMod val="25000"/>
                  </a:schemeClr>
                </a:solidFill>
                <a:latin typeface="Oswald"/>
              </a:rPr>
              <a:t>Федерацию</a:t>
            </a:r>
            <a:r>
              <a:rPr lang="en-US" sz="2100" b="0" i="0" spc="84" dirty="0">
                <a:solidFill>
                  <a:schemeClr val="bg2">
                    <a:lumMod val="25000"/>
                  </a:schemeClr>
                </a:solidFill>
                <a:latin typeface="Oswald"/>
              </a:rPr>
              <a:t> </a:t>
            </a:r>
            <a:r>
              <a:rPr lang="en-US" sz="2100" b="0" i="0" spc="84" dirty="0" err="1">
                <a:solidFill>
                  <a:schemeClr val="bg2">
                    <a:lumMod val="25000"/>
                  </a:schemeClr>
                </a:solidFill>
                <a:latin typeface="Oswald"/>
              </a:rPr>
              <a:t>обязаны</a:t>
            </a:r>
            <a:r>
              <a:rPr lang="en-US" sz="2100" b="0" i="0" spc="84" dirty="0">
                <a:solidFill>
                  <a:schemeClr val="bg2">
                    <a:lumMod val="25000"/>
                  </a:schemeClr>
                </a:solidFill>
                <a:latin typeface="Oswald"/>
              </a:rPr>
              <a:t> </a:t>
            </a:r>
            <a:r>
              <a:rPr lang="en-US" sz="2100" b="0" i="0" spc="84" dirty="0" err="1">
                <a:solidFill>
                  <a:schemeClr val="bg2">
                    <a:lumMod val="25000"/>
                  </a:schemeClr>
                </a:solidFill>
                <a:latin typeface="Oswald"/>
              </a:rPr>
              <a:t>получить</a:t>
            </a:r>
            <a:r>
              <a:rPr lang="en-US" sz="2100" b="0" i="0" spc="84" dirty="0">
                <a:solidFill>
                  <a:schemeClr val="bg2">
                    <a:lumMod val="25000"/>
                  </a:schemeClr>
                </a:solidFill>
                <a:latin typeface="Oswald"/>
              </a:rPr>
              <a:t> </a:t>
            </a:r>
            <a:r>
              <a:rPr lang="en-US" sz="2100" b="0" i="0" spc="84" dirty="0" err="1">
                <a:solidFill>
                  <a:schemeClr val="bg2">
                    <a:lumMod val="25000"/>
                  </a:schemeClr>
                </a:solidFill>
                <a:latin typeface="Oswald"/>
              </a:rPr>
              <a:t>и</a:t>
            </a:r>
            <a:r>
              <a:rPr lang="en-US" sz="2100" b="0" i="0" spc="84" dirty="0">
                <a:solidFill>
                  <a:schemeClr val="bg2">
                    <a:lumMod val="25000"/>
                  </a:schemeClr>
                </a:solidFill>
                <a:latin typeface="Oswald"/>
              </a:rPr>
              <a:t> </a:t>
            </a:r>
            <a:r>
              <a:rPr lang="en-US" sz="2100" b="0" i="0" spc="84" dirty="0" err="1">
                <a:solidFill>
                  <a:schemeClr val="bg2">
                    <a:lumMod val="25000"/>
                  </a:schemeClr>
                </a:solidFill>
                <a:latin typeface="Oswald"/>
              </a:rPr>
              <a:t>заполнить</a:t>
            </a:r>
            <a:r>
              <a:rPr lang="en-US" sz="2100" b="0" i="0" spc="84" dirty="0">
                <a:solidFill>
                  <a:schemeClr val="bg2">
                    <a:lumMod val="25000"/>
                  </a:schemeClr>
                </a:solidFill>
                <a:latin typeface="Oswald"/>
              </a:rPr>
              <a:t> </a:t>
            </a:r>
            <a:r>
              <a:rPr lang="en-US" sz="2100" b="0" i="0" spc="84" dirty="0" err="1">
                <a:solidFill>
                  <a:schemeClr val="bg2">
                    <a:lumMod val="25000"/>
                  </a:schemeClr>
                </a:solidFill>
                <a:latin typeface="Oswald"/>
              </a:rPr>
              <a:t>миграционную</a:t>
            </a:r>
            <a:r>
              <a:rPr lang="en-US" sz="2100" b="0" i="0" spc="84" dirty="0">
                <a:solidFill>
                  <a:schemeClr val="bg2">
                    <a:lumMod val="25000"/>
                  </a:schemeClr>
                </a:solidFill>
                <a:latin typeface="Oswald"/>
              </a:rPr>
              <a:t> </a:t>
            </a:r>
            <a:r>
              <a:rPr lang="en-US" sz="2100" b="0" i="0" spc="84" dirty="0" err="1">
                <a:solidFill>
                  <a:schemeClr val="bg2">
                    <a:lumMod val="25000"/>
                  </a:schemeClr>
                </a:solidFill>
                <a:latin typeface="Oswald"/>
              </a:rPr>
              <a:t>карту</a:t>
            </a:r>
            <a:r>
              <a:rPr lang="en-US" sz="2100" b="0" i="0" spc="84" dirty="0">
                <a:solidFill>
                  <a:schemeClr val="bg2">
                    <a:lumMod val="25000"/>
                  </a:schemeClr>
                </a:solidFill>
                <a:latin typeface="Oswald"/>
              </a:rPr>
              <a:t>. </a:t>
            </a:r>
            <a:r>
              <a:rPr lang="en-US" sz="2100" b="0" i="0" spc="84" dirty="0" err="1">
                <a:solidFill>
                  <a:schemeClr val="bg2">
                    <a:lumMod val="25000"/>
                  </a:schemeClr>
                </a:solidFill>
                <a:latin typeface="Oswald"/>
              </a:rPr>
              <a:t>Миграционная</a:t>
            </a:r>
            <a:r>
              <a:rPr lang="en-US" sz="2100" b="0" i="0" spc="84" dirty="0">
                <a:solidFill>
                  <a:schemeClr val="bg2">
                    <a:lumMod val="25000"/>
                  </a:schemeClr>
                </a:solidFill>
                <a:latin typeface="Oswald"/>
              </a:rPr>
              <a:t> </a:t>
            </a:r>
            <a:r>
              <a:rPr lang="en-US" sz="2100" b="0" i="0" spc="84" dirty="0" err="1">
                <a:solidFill>
                  <a:schemeClr val="bg2">
                    <a:lumMod val="25000"/>
                  </a:schemeClr>
                </a:solidFill>
                <a:latin typeface="Oswald"/>
              </a:rPr>
              <a:t>карта</a:t>
            </a:r>
            <a:r>
              <a:rPr lang="en-US" sz="2100" b="0" i="0" spc="84" dirty="0">
                <a:solidFill>
                  <a:schemeClr val="bg2">
                    <a:lumMod val="25000"/>
                  </a:schemeClr>
                </a:solidFill>
                <a:latin typeface="Oswald"/>
              </a:rPr>
              <a:t> </a:t>
            </a:r>
            <a:r>
              <a:rPr lang="en-US" sz="2100" b="0" i="0" spc="84" dirty="0" err="1">
                <a:solidFill>
                  <a:schemeClr val="bg2">
                    <a:lumMod val="25000"/>
                  </a:schemeClr>
                </a:solidFill>
                <a:latin typeface="Oswald"/>
              </a:rPr>
              <a:t>подлежит</a:t>
            </a:r>
            <a:r>
              <a:rPr lang="en-US" sz="2100" b="0" i="0" spc="84" dirty="0">
                <a:solidFill>
                  <a:schemeClr val="bg2">
                    <a:lumMod val="25000"/>
                  </a:schemeClr>
                </a:solidFill>
                <a:latin typeface="Oswald"/>
              </a:rPr>
              <a:t> </a:t>
            </a:r>
            <a:r>
              <a:rPr lang="en-US" sz="2100" b="0" i="0" spc="84" dirty="0" err="1">
                <a:solidFill>
                  <a:schemeClr val="bg2">
                    <a:lumMod val="25000"/>
                  </a:schemeClr>
                </a:solidFill>
                <a:latin typeface="Oswald"/>
              </a:rPr>
              <a:t>сдаче</a:t>
            </a:r>
            <a:r>
              <a:rPr lang="en-US" sz="2100" b="0" i="0" spc="84" dirty="0">
                <a:solidFill>
                  <a:schemeClr val="bg2">
                    <a:lumMod val="25000"/>
                  </a:schemeClr>
                </a:solidFill>
                <a:latin typeface="Oswald"/>
              </a:rPr>
              <a:t> (</a:t>
            </a:r>
            <a:r>
              <a:rPr lang="en-US" sz="2100" b="0" i="0" spc="84" dirty="0" err="1">
                <a:solidFill>
                  <a:schemeClr val="bg2">
                    <a:lumMod val="25000"/>
                  </a:schemeClr>
                </a:solidFill>
                <a:latin typeface="Oswald"/>
              </a:rPr>
              <a:t>возврату</a:t>
            </a:r>
            <a:r>
              <a:rPr lang="en-US" sz="2100" b="0" i="0" spc="84" dirty="0">
                <a:solidFill>
                  <a:schemeClr val="bg2">
                    <a:lumMod val="25000"/>
                  </a:schemeClr>
                </a:solidFill>
                <a:latin typeface="Oswald"/>
              </a:rPr>
              <a:t>) </a:t>
            </a:r>
            <a:r>
              <a:rPr lang="en-US" sz="2100" b="0" i="0" spc="84" dirty="0" err="1">
                <a:solidFill>
                  <a:schemeClr val="bg2">
                    <a:lumMod val="25000"/>
                  </a:schemeClr>
                </a:solidFill>
                <a:latin typeface="Oswald"/>
              </a:rPr>
              <a:t>в</a:t>
            </a:r>
            <a:r>
              <a:rPr lang="en-US" sz="2100" b="0" i="0" spc="84" dirty="0">
                <a:solidFill>
                  <a:schemeClr val="bg2">
                    <a:lumMod val="25000"/>
                  </a:schemeClr>
                </a:solidFill>
                <a:latin typeface="Oswald"/>
              </a:rPr>
              <a:t> </a:t>
            </a:r>
            <a:r>
              <a:rPr lang="en-US" sz="2100" b="0" i="0" spc="84" dirty="0" err="1">
                <a:solidFill>
                  <a:schemeClr val="bg2">
                    <a:lumMod val="25000"/>
                  </a:schemeClr>
                </a:solidFill>
                <a:latin typeface="Oswald"/>
              </a:rPr>
              <a:t>пункте</a:t>
            </a:r>
            <a:r>
              <a:rPr lang="en-US" sz="2100" b="0" i="0" spc="84" dirty="0">
                <a:solidFill>
                  <a:schemeClr val="bg2">
                    <a:lumMod val="25000"/>
                  </a:schemeClr>
                </a:solidFill>
                <a:latin typeface="Oswald"/>
              </a:rPr>
              <a:t> </a:t>
            </a:r>
            <a:r>
              <a:rPr lang="en-US" sz="2100" b="0" i="0" spc="84" dirty="0" err="1">
                <a:solidFill>
                  <a:schemeClr val="bg2">
                    <a:lumMod val="25000"/>
                  </a:schemeClr>
                </a:solidFill>
                <a:latin typeface="Oswald"/>
              </a:rPr>
              <a:t>пропуска</a:t>
            </a:r>
            <a:r>
              <a:rPr lang="en-US" sz="2100" b="0" i="0" spc="84" dirty="0">
                <a:solidFill>
                  <a:schemeClr val="bg2">
                    <a:lumMod val="25000"/>
                  </a:schemeClr>
                </a:solidFill>
                <a:latin typeface="Oswald"/>
              </a:rPr>
              <a:t> </a:t>
            </a:r>
            <a:r>
              <a:rPr lang="en-US" sz="2100" b="0" i="0" spc="84" dirty="0" err="1">
                <a:solidFill>
                  <a:schemeClr val="bg2">
                    <a:lumMod val="25000"/>
                  </a:schemeClr>
                </a:solidFill>
                <a:latin typeface="Oswald"/>
              </a:rPr>
              <a:t>через</a:t>
            </a:r>
            <a:r>
              <a:rPr lang="en-US" sz="2100" b="0" i="0" spc="84" dirty="0">
                <a:solidFill>
                  <a:schemeClr val="bg2">
                    <a:lumMod val="25000"/>
                  </a:schemeClr>
                </a:solidFill>
                <a:latin typeface="Oswald"/>
              </a:rPr>
              <a:t> </a:t>
            </a:r>
            <a:r>
              <a:rPr lang="en-US" sz="2100" b="0" i="0" spc="84" dirty="0" err="1">
                <a:solidFill>
                  <a:schemeClr val="bg2">
                    <a:lumMod val="25000"/>
                  </a:schemeClr>
                </a:solidFill>
                <a:latin typeface="Oswald"/>
              </a:rPr>
              <a:t>Государственную</a:t>
            </a:r>
            <a:r>
              <a:rPr lang="en-US" sz="2100" b="0" i="0" spc="84" dirty="0">
                <a:solidFill>
                  <a:schemeClr val="bg2">
                    <a:lumMod val="25000"/>
                  </a:schemeClr>
                </a:solidFill>
                <a:latin typeface="Oswald"/>
              </a:rPr>
              <a:t> </a:t>
            </a:r>
            <a:r>
              <a:rPr lang="en-US" sz="2100" b="0" i="0" spc="84" dirty="0" err="1">
                <a:solidFill>
                  <a:schemeClr val="bg2">
                    <a:lumMod val="25000"/>
                  </a:schemeClr>
                </a:solidFill>
                <a:latin typeface="Oswald"/>
              </a:rPr>
              <a:t>границу</a:t>
            </a:r>
            <a:r>
              <a:rPr lang="en-US" sz="2100" b="0" i="0" spc="84" dirty="0">
                <a:solidFill>
                  <a:schemeClr val="bg2">
                    <a:lumMod val="25000"/>
                  </a:schemeClr>
                </a:solidFill>
                <a:latin typeface="Oswald"/>
              </a:rPr>
              <a:t> </a:t>
            </a:r>
            <a:r>
              <a:rPr lang="en-US" sz="2100" b="0" i="0" spc="84" dirty="0" err="1">
                <a:solidFill>
                  <a:schemeClr val="bg2">
                    <a:lumMod val="25000"/>
                  </a:schemeClr>
                </a:solidFill>
                <a:latin typeface="Oswald"/>
              </a:rPr>
              <a:t>Российской</a:t>
            </a:r>
            <a:r>
              <a:rPr lang="en-US" sz="2100" b="0" i="0" spc="84" dirty="0">
                <a:solidFill>
                  <a:schemeClr val="bg2">
                    <a:lumMod val="25000"/>
                  </a:schemeClr>
                </a:solidFill>
                <a:latin typeface="Oswald"/>
              </a:rPr>
              <a:t> </a:t>
            </a:r>
            <a:r>
              <a:rPr lang="en-US" sz="2100" b="0" i="0" spc="84" dirty="0" err="1">
                <a:solidFill>
                  <a:schemeClr val="bg2">
                    <a:lumMod val="25000"/>
                  </a:schemeClr>
                </a:solidFill>
                <a:latin typeface="Oswald"/>
              </a:rPr>
              <a:t>Федерации</a:t>
            </a:r>
            <a:r>
              <a:rPr lang="en-US" sz="2100" b="0" i="0" spc="84" dirty="0">
                <a:solidFill>
                  <a:schemeClr val="bg2">
                    <a:lumMod val="25000"/>
                  </a:schemeClr>
                </a:solidFill>
                <a:latin typeface="Oswald"/>
              </a:rPr>
              <a:t> </a:t>
            </a:r>
            <a:r>
              <a:rPr lang="en-US" sz="2100" b="0" i="0" spc="84" dirty="0" err="1">
                <a:solidFill>
                  <a:schemeClr val="bg2">
                    <a:lumMod val="25000"/>
                  </a:schemeClr>
                </a:solidFill>
                <a:latin typeface="Oswald"/>
              </a:rPr>
              <a:t>при</a:t>
            </a:r>
            <a:r>
              <a:rPr lang="en-US" sz="2100" b="0" i="0" spc="84" dirty="0">
                <a:solidFill>
                  <a:schemeClr val="bg2">
                    <a:lumMod val="25000"/>
                  </a:schemeClr>
                </a:solidFill>
                <a:latin typeface="Oswald"/>
              </a:rPr>
              <a:t> </a:t>
            </a:r>
            <a:r>
              <a:rPr lang="en-US" sz="2100" b="0" i="0" spc="84" dirty="0" err="1">
                <a:solidFill>
                  <a:schemeClr val="bg2">
                    <a:lumMod val="25000"/>
                  </a:schemeClr>
                </a:solidFill>
                <a:latin typeface="Oswald"/>
              </a:rPr>
              <a:t>выезде</a:t>
            </a:r>
            <a:r>
              <a:rPr lang="en-US" sz="2100" b="0" i="0" spc="84" dirty="0">
                <a:solidFill>
                  <a:schemeClr val="bg2">
                    <a:lumMod val="25000"/>
                  </a:schemeClr>
                </a:solidFill>
                <a:latin typeface="Oswald"/>
              </a:rPr>
              <a:t> </a:t>
            </a:r>
            <a:r>
              <a:rPr lang="en-US" sz="2100" b="0" i="0" spc="84" dirty="0" err="1">
                <a:solidFill>
                  <a:schemeClr val="bg2">
                    <a:lumMod val="25000"/>
                  </a:schemeClr>
                </a:solidFill>
                <a:latin typeface="Oswald"/>
              </a:rPr>
              <a:t>иностранного</a:t>
            </a:r>
            <a:r>
              <a:rPr lang="en-US" sz="2100" b="0" i="0" spc="84" dirty="0">
                <a:solidFill>
                  <a:schemeClr val="bg2">
                    <a:lumMod val="25000"/>
                  </a:schemeClr>
                </a:solidFill>
                <a:latin typeface="Oswald"/>
              </a:rPr>
              <a:t> </a:t>
            </a:r>
            <a:r>
              <a:rPr lang="en-US" sz="2100" b="0" i="0" spc="84" dirty="0" err="1">
                <a:solidFill>
                  <a:schemeClr val="bg2">
                    <a:lumMod val="25000"/>
                  </a:schemeClr>
                </a:solidFill>
                <a:latin typeface="Oswald"/>
              </a:rPr>
              <a:t>гражданина</a:t>
            </a:r>
            <a:r>
              <a:rPr lang="en-US" sz="2100" b="0" i="0" spc="84" dirty="0">
                <a:solidFill>
                  <a:schemeClr val="bg2">
                    <a:lumMod val="25000"/>
                  </a:schemeClr>
                </a:solidFill>
                <a:latin typeface="Oswald"/>
              </a:rPr>
              <a:t> </a:t>
            </a:r>
            <a:r>
              <a:rPr lang="en-US" sz="2100" b="0" i="0" spc="84" dirty="0" err="1">
                <a:solidFill>
                  <a:schemeClr val="bg2">
                    <a:lumMod val="25000"/>
                  </a:schemeClr>
                </a:solidFill>
                <a:latin typeface="Oswald"/>
              </a:rPr>
              <a:t>или</a:t>
            </a:r>
            <a:r>
              <a:rPr lang="en-US" sz="2100" b="0" i="0" spc="84" dirty="0">
                <a:solidFill>
                  <a:schemeClr val="bg2">
                    <a:lumMod val="25000"/>
                  </a:schemeClr>
                </a:solidFill>
                <a:latin typeface="Oswald"/>
              </a:rPr>
              <a:t> </a:t>
            </a:r>
            <a:r>
              <a:rPr lang="en-US" sz="2100" b="0" i="0" spc="84" dirty="0" err="1">
                <a:solidFill>
                  <a:schemeClr val="bg2">
                    <a:lumMod val="25000"/>
                  </a:schemeClr>
                </a:solidFill>
                <a:latin typeface="Oswald"/>
              </a:rPr>
              <a:t>лица</a:t>
            </a:r>
            <a:r>
              <a:rPr lang="en-US" sz="2100" b="0" i="0" spc="84" dirty="0">
                <a:solidFill>
                  <a:schemeClr val="bg2">
                    <a:lumMod val="25000"/>
                  </a:schemeClr>
                </a:solidFill>
                <a:latin typeface="Oswald"/>
              </a:rPr>
              <a:t> </a:t>
            </a:r>
            <a:r>
              <a:rPr lang="en-US" sz="2100" b="0" i="0" spc="84" dirty="0" err="1">
                <a:solidFill>
                  <a:schemeClr val="bg2">
                    <a:lumMod val="25000"/>
                  </a:schemeClr>
                </a:solidFill>
                <a:latin typeface="Oswald"/>
              </a:rPr>
              <a:t>без</a:t>
            </a:r>
            <a:r>
              <a:rPr lang="en-US" sz="2100" b="0" i="0" spc="84" dirty="0">
                <a:solidFill>
                  <a:schemeClr val="bg2">
                    <a:lumMod val="25000"/>
                  </a:schemeClr>
                </a:solidFill>
                <a:latin typeface="Oswald"/>
              </a:rPr>
              <a:t> </a:t>
            </a:r>
            <a:r>
              <a:rPr lang="en-US" sz="2100" b="0" i="0" spc="84" dirty="0" err="1">
                <a:solidFill>
                  <a:schemeClr val="bg2">
                    <a:lumMod val="25000"/>
                  </a:schemeClr>
                </a:solidFill>
                <a:latin typeface="Oswald"/>
              </a:rPr>
              <a:t>гражданства</a:t>
            </a:r>
            <a:r>
              <a:rPr lang="en-US" sz="2100" b="0" i="0" spc="84" dirty="0">
                <a:solidFill>
                  <a:schemeClr val="bg2">
                    <a:lumMod val="25000"/>
                  </a:schemeClr>
                </a:solidFill>
                <a:latin typeface="Oswald"/>
              </a:rPr>
              <a:t> </a:t>
            </a:r>
            <a:r>
              <a:rPr lang="en-US" sz="2100" b="0" i="0" spc="84" dirty="0" err="1">
                <a:solidFill>
                  <a:schemeClr val="bg2">
                    <a:lumMod val="25000"/>
                  </a:schemeClr>
                </a:solidFill>
                <a:latin typeface="Oswald"/>
              </a:rPr>
              <a:t>из</a:t>
            </a:r>
            <a:r>
              <a:rPr lang="en-US" sz="2100" b="0" i="0" spc="84" dirty="0">
                <a:solidFill>
                  <a:schemeClr val="bg2">
                    <a:lumMod val="25000"/>
                  </a:schemeClr>
                </a:solidFill>
                <a:latin typeface="Oswald"/>
              </a:rPr>
              <a:t> </a:t>
            </a:r>
            <a:r>
              <a:rPr lang="en-US" sz="2100" b="0" i="0" spc="84" dirty="0" err="1">
                <a:solidFill>
                  <a:schemeClr val="bg2">
                    <a:lumMod val="25000"/>
                  </a:schemeClr>
                </a:solidFill>
                <a:latin typeface="Oswald"/>
              </a:rPr>
              <a:t>Российской</a:t>
            </a:r>
            <a:r>
              <a:rPr lang="en-US" sz="2100" b="0" i="0" spc="84" dirty="0">
                <a:solidFill>
                  <a:schemeClr val="bg2">
                    <a:lumMod val="25000"/>
                  </a:schemeClr>
                </a:solidFill>
                <a:latin typeface="Oswald"/>
              </a:rPr>
              <a:t> </a:t>
            </a:r>
            <a:r>
              <a:rPr lang="en-US" sz="2100" b="0" i="0" spc="84" dirty="0" err="1">
                <a:solidFill>
                  <a:schemeClr val="bg2">
                    <a:lumMod val="25000"/>
                  </a:schemeClr>
                </a:solidFill>
                <a:latin typeface="Oswald"/>
              </a:rPr>
              <a:t>Федерации</a:t>
            </a:r>
            <a:r>
              <a:rPr lang="en-US" sz="2100" b="0" i="0" spc="84" dirty="0">
                <a:solidFill>
                  <a:schemeClr val="bg2">
                    <a:lumMod val="25000"/>
                  </a:schemeClr>
                </a:solidFill>
                <a:latin typeface="Oswald"/>
              </a:rPr>
              <a:t>.</a:t>
            </a:r>
          </a:p>
          <a:p>
            <a:pPr algn="just">
              <a:lnSpc>
                <a:spcPts val="2625"/>
              </a:lnSpc>
            </a:pPr>
            <a:r>
              <a:rPr lang="en-US" sz="2100" b="0" i="0" spc="84" dirty="0">
                <a:solidFill>
                  <a:schemeClr val="bg2">
                    <a:lumMod val="25000"/>
                  </a:schemeClr>
                </a:solidFill>
                <a:latin typeface="Oswald"/>
              </a:rPr>
              <a:t>  </a:t>
            </a:r>
          </a:p>
          <a:p>
            <a:pPr algn="just">
              <a:lnSpc>
                <a:spcPts val="2625"/>
              </a:lnSpc>
            </a:pPr>
            <a:r>
              <a:rPr lang="en-US" sz="2100" b="0" i="0" spc="84" dirty="0">
                <a:solidFill>
                  <a:schemeClr val="bg2">
                    <a:lumMod val="25000"/>
                  </a:schemeClr>
                </a:solidFill>
                <a:latin typeface="Oswald"/>
              </a:rPr>
              <a:t>        </a:t>
            </a:r>
            <a:r>
              <a:rPr lang="en-US" sz="2100" b="0" i="0" spc="84" dirty="0" err="1">
                <a:solidFill>
                  <a:schemeClr val="bg2">
                    <a:lumMod val="25000"/>
                  </a:schemeClr>
                </a:solidFill>
                <a:latin typeface="Oswald"/>
              </a:rPr>
              <a:t>В</a:t>
            </a:r>
            <a:r>
              <a:rPr lang="en-US" sz="2100" b="0" i="0" spc="84" dirty="0">
                <a:solidFill>
                  <a:schemeClr val="bg2">
                    <a:lumMod val="25000"/>
                  </a:schemeClr>
                </a:solidFill>
                <a:latin typeface="Oswald"/>
              </a:rPr>
              <a:t> </a:t>
            </a:r>
            <a:r>
              <a:rPr lang="en-US" sz="2100" b="0" i="0" spc="84" dirty="0" err="1">
                <a:solidFill>
                  <a:schemeClr val="bg2">
                    <a:lumMod val="25000"/>
                  </a:schemeClr>
                </a:solidFill>
                <a:latin typeface="Oswald"/>
              </a:rPr>
              <a:t>соответствии</a:t>
            </a:r>
            <a:r>
              <a:rPr lang="en-US" sz="2100" b="0" i="0" spc="84" dirty="0">
                <a:solidFill>
                  <a:schemeClr val="bg2">
                    <a:lumMod val="25000"/>
                  </a:schemeClr>
                </a:solidFill>
                <a:latin typeface="Oswald"/>
              </a:rPr>
              <a:t> </a:t>
            </a:r>
            <a:r>
              <a:rPr lang="en-US" sz="2100" b="0" i="0" spc="84" dirty="0" err="1">
                <a:solidFill>
                  <a:schemeClr val="bg2">
                    <a:lumMod val="25000"/>
                  </a:schemeClr>
                </a:solidFill>
                <a:latin typeface="Oswald"/>
              </a:rPr>
              <a:t>со</a:t>
            </a:r>
            <a:r>
              <a:rPr lang="en-US" sz="2100" b="0" i="0" spc="84" dirty="0">
                <a:solidFill>
                  <a:schemeClr val="bg2">
                    <a:lumMod val="25000"/>
                  </a:schemeClr>
                </a:solidFill>
                <a:latin typeface="Oswald"/>
              </a:rPr>
              <a:t> </a:t>
            </a:r>
            <a:r>
              <a:rPr lang="en-US" sz="2100" b="0" i="0" spc="84" dirty="0" err="1">
                <a:solidFill>
                  <a:schemeClr val="bg2">
                    <a:lumMod val="25000"/>
                  </a:schemeClr>
                </a:solidFill>
                <a:latin typeface="Oswald"/>
              </a:rPr>
              <a:t>статьей</a:t>
            </a:r>
            <a:r>
              <a:rPr lang="en-US" sz="2100" b="0" i="0" spc="84" dirty="0">
                <a:solidFill>
                  <a:schemeClr val="bg2">
                    <a:lumMod val="25000"/>
                  </a:schemeClr>
                </a:solidFill>
                <a:latin typeface="Oswald"/>
              </a:rPr>
              <a:t> 18 </a:t>
            </a:r>
            <a:r>
              <a:rPr lang="en-US" sz="2100" b="0" i="0" spc="84" dirty="0" err="1">
                <a:solidFill>
                  <a:schemeClr val="bg2">
                    <a:lumMod val="25000"/>
                  </a:schemeClr>
                </a:solidFill>
                <a:latin typeface="Oswald"/>
              </a:rPr>
              <a:t>раздела</a:t>
            </a:r>
            <a:r>
              <a:rPr lang="en-US" sz="2100" b="0" i="0" spc="84" dirty="0">
                <a:solidFill>
                  <a:schemeClr val="bg2">
                    <a:lumMod val="25000"/>
                  </a:schemeClr>
                </a:solidFill>
                <a:latin typeface="Oswald"/>
              </a:rPr>
              <a:t> II  </a:t>
            </a:r>
            <a:r>
              <a:rPr lang="en-US" sz="2100" b="0" i="0" spc="84" dirty="0" err="1">
                <a:solidFill>
                  <a:schemeClr val="bg2">
                    <a:lumMod val="25000"/>
                  </a:schemeClr>
                </a:solidFill>
                <a:latin typeface="Oswald"/>
              </a:rPr>
              <a:t>В</a:t>
            </a:r>
            <a:r>
              <a:rPr lang="en-US" sz="2100" b="0" i="0" spc="84" dirty="0">
                <a:solidFill>
                  <a:schemeClr val="bg2">
                    <a:lumMod val="25000"/>
                  </a:schemeClr>
                </a:solidFill>
                <a:latin typeface="Oswald"/>
              </a:rPr>
              <a:t> </a:t>
            </a:r>
            <a:r>
              <a:rPr lang="en-US" sz="2100" b="0" i="0" spc="84" dirty="0" err="1">
                <a:solidFill>
                  <a:schemeClr val="bg2">
                    <a:lumMod val="25000"/>
                  </a:schemeClr>
                </a:solidFill>
                <a:latin typeface="Oswald"/>
              </a:rPr>
              <a:t>Российской</a:t>
            </a:r>
            <a:r>
              <a:rPr lang="en-US" sz="2100" b="0" i="0" spc="84" dirty="0">
                <a:solidFill>
                  <a:schemeClr val="bg2">
                    <a:lumMod val="25000"/>
                  </a:schemeClr>
                </a:solidFill>
                <a:latin typeface="Oswald"/>
              </a:rPr>
              <a:t> </a:t>
            </a:r>
            <a:r>
              <a:rPr lang="en-US" sz="2100" b="0" i="0" spc="84" dirty="0" err="1">
                <a:solidFill>
                  <a:schemeClr val="bg2">
                    <a:lumMod val="25000"/>
                  </a:schemeClr>
                </a:solidFill>
                <a:latin typeface="Oswald"/>
              </a:rPr>
              <a:t>Федерации</a:t>
            </a:r>
            <a:r>
              <a:rPr lang="en-US" sz="2100" b="0" i="0" spc="84" dirty="0">
                <a:solidFill>
                  <a:schemeClr val="bg2">
                    <a:lumMod val="25000"/>
                  </a:schemeClr>
                </a:solidFill>
                <a:latin typeface="Oswald"/>
              </a:rPr>
              <a:t> </a:t>
            </a:r>
            <a:r>
              <a:rPr lang="en-US" sz="2100" b="0" i="0" spc="84" dirty="0" err="1">
                <a:solidFill>
                  <a:schemeClr val="bg2">
                    <a:lumMod val="25000"/>
                  </a:schemeClr>
                </a:solidFill>
                <a:latin typeface="Oswald"/>
              </a:rPr>
              <a:t>в</a:t>
            </a:r>
            <a:r>
              <a:rPr lang="en-US" sz="2100" b="0" i="0" spc="84" dirty="0">
                <a:solidFill>
                  <a:schemeClr val="bg2">
                    <a:lumMod val="25000"/>
                  </a:schemeClr>
                </a:solidFill>
                <a:latin typeface="Oswald"/>
              </a:rPr>
              <a:t> </a:t>
            </a:r>
            <a:r>
              <a:rPr lang="en-US" sz="2100" b="0" i="0" spc="84" dirty="0" err="1">
                <a:solidFill>
                  <a:schemeClr val="bg2">
                    <a:lumMod val="25000"/>
                  </a:schemeClr>
                </a:solidFill>
                <a:latin typeface="Oswald"/>
              </a:rPr>
              <a:t>зависимости</a:t>
            </a:r>
            <a:r>
              <a:rPr lang="en-US" sz="2100" b="0" i="0" spc="84" dirty="0">
                <a:solidFill>
                  <a:schemeClr val="bg2">
                    <a:lumMod val="25000"/>
                  </a:schemeClr>
                </a:solidFill>
                <a:latin typeface="Oswald"/>
              </a:rPr>
              <a:t> </a:t>
            </a:r>
            <a:r>
              <a:rPr lang="en-US" sz="2100" b="0" i="0" spc="84" dirty="0" err="1">
                <a:solidFill>
                  <a:schemeClr val="bg2">
                    <a:lumMod val="25000"/>
                  </a:schemeClr>
                </a:solidFill>
                <a:latin typeface="Oswald"/>
              </a:rPr>
              <a:t>от</a:t>
            </a:r>
            <a:r>
              <a:rPr lang="en-US" sz="2100" b="0" i="0" spc="84" dirty="0">
                <a:solidFill>
                  <a:schemeClr val="bg2">
                    <a:lumMod val="25000"/>
                  </a:schemeClr>
                </a:solidFill>
                <a:latin typeface="Oswald"/>
              </a:rPr>
              <a:t> </a:t>
            </a:r>
            <a:r>
              <a:rPr lang="en-US" sz="2100" b="0" i="0" spc="84" dirty="0" err="1">
                <a:solidFill>
                  <a:schemeClr val="bg2">
                    <a:lumMod val="25000"/>
                  </a:schemeClr>
                </a:solidFill>
                <a:latin typeface="Oswald"/>
              </a:rPr>
              <a:t>цели</a:t>
            </a:r>
            <a:r>
              <a:rPr lang="en-US" sz="2100" b="0" i="0" spc="84" dirty="0">
                <a:solidFill>
                  <a:schemeClr val="bg2">
                    <a:lumMod val="25000"/>
                  </a:schemeClr>
                </a:solidFill>
                <a:latin typeface="Oswald"/>
              </a:rPr>
              <a:t> </a:t>
            </a:r>
            <a:r>
              <a:rPr lang="en-US" sz="2100" b="0" i="0" spc="84" dirty="0" err="1">
                <a:solidFill>
                  <a:schemeClr val="bg2">
                    <a:lumMod val="25000"/>
                  </a:schemeClr>
                </a:solidFill>
                <a:latin typeface="Oswald"/>
              </a:rPr>
              <a:t>въезда</a:t>
            </a:r>
            <a:r>
              <a:rPr lang="en-US" sz="2100" b="0" i="0" spc="84" dirty="0">
                <a:solidFill>
                  <a:schemeClr val="bg2">
                    <a:lumMod val="25000"/>
                  </a:schemeClr>
                </a:solidFill>
                <a:latin typeface="Oswald"/>
              </a:rPr>
              <a:t> </a:t>
            </a:r>
            <a:r>
              <a:rPr lang="en-US" sz="2100" b="0" i="0" spc="84" dirty="0" err="1">
                <a:solidFill>
                  <a:schemeClr val="bg2">
                    <a:lumMod val="25000"/>
                  </a:schemeClr>
                </a:solidFill>
                <a:latin typeface="Oswald"/>
              </a:rPr>
              <a:t>иностранных</a:t>
            </a:r>
            <a:r>
              <a:rPr lang="en-US" sz="2100" b="0" i="0" spc="84" dirty="0">
                <a:solidFill>
                  <a:schemeClr val="bg2">
                    <a:lumMod val="25000"/>
                  </a:schemeClr>
                </a:solidFill>
                <a:latin typeface="Oswald"/>
              </a:rPr>
              <a:t> </a:t>
            </a:r>
            <a:r>
              <a:rPr lang="en-US" sz="2100" b="0" i="0" spc="84" dirty="0" err="1">
                <a:solidFill>
                  <a:schemeClr val="bg2">
                    <a:lumMod val="25000"/>
                  </a:schemeClr>
                </a:solidFill>
                <a:latin typeface="Oswald"/>
              </a:rPr>
              <a:t>граждан</a:t>
            </a:r>
            <a:r>
              <a:rPr lang="en-US" sz="2100" b="0" i="0" spc="84" dirty="0">
                <a:solidFill>
                  <a:schemeClr val="bg2">
                    <a:lumMod val="25000"/>
                  </a:schemeClr>
                </a:solidFill>
                <a:latin typeface="Oswald"/>
              </a:rPr>
              <a:t> </a:t>
            </a:r>
            <a:r>
              <a:rPr lang="en-US" sz="2100" b="0" i="0" spc="84" dirty="0" err="1">
                <a:solidFill>
                  <a:schemeClr val="bg2">
                    <a:lumMod val="25000"/>
                  </a:schemeClr>
                </a:solidFill>
                <a:latin typeface="Oswald"/>
              </a:rPr>
              <a:t>в</a:t>
            </a:r>
            <a:r>
              <a:rPr lang="en-US" sz="2100" b="0" i="0" spc="84" dirty="0">
                <a:solidFill>
                  <a:schemeClr val="bg2">
                    <a:lumMod val="25000"/>
                  </a:schemeClr>
                </a:solidFill>
                <a:latin typeface="Oswald"/>
              </a:rPr>
              <a:t> </a:t>
            </a:r>
            <a:r>
              <a:rPr lang="en-US" sz="2100" b="0" i="0" spc="84" dirty="0" err="1">
                <a:solidFill>
                  <a:schemeClr val="bg2">
                    <a:lumMod val="25000"/>
                  </a:schemeClr>
                </a:solidFill>
                <a:latin typeface="Oswald"/>
              </a:rPr>
              <a:t>Российскую</a:t>
            </a:r>
            <a:r>
              <a:rPr lang="en-US" sz="2100" b="0" i="0" spc="84" dirty="0">
                <a:solidFill>
                  <a:schemeClr val="bg2">
                    <a:lumMod val="25000"/>
                  </a:schemeClr>
                </a:solidFill>
                <a:latin typeface="Oswald"/>
              </a:rPr>
              <a:t> </a:t>
            </a:r>
            <a:r>
              <a:rPr lang="en-US" sz="2100" b="0" i="0" spc="84" dirty="0" err="1">
                <a:solidFill>
                  <a:schemeClr val="bg2">
                    <a:lumMod val="25000"/>
                  </a:schemeClr>
                </a:solidFill>
                <a:latin typeface="Oswald"/>
              </a:rPr>
              <a:t>Федерацию</a:t>
            </a:r>
            <a:r>
              <a:rPr lang="en-US" sz="2100" b="0" i="0" spc="84" dirty="0">
                <a:solidFill>
                  <a:schemeClr val="bg2">
                    <a:lumMod val="25000"/>
                  </a:schemeClr>
                </a:solidFill>
                <a:latin typeface="Oswald"/>
              </a:rPr>
              <a:t> </a:t>
            </a:r>
            <a:r>
              <a:rPr lang="en-US" sz="2100" b="0" i="0" spc="84" dirty="0" err="1">
                <a:solidFill>
                  <a:schemeClr val="bg2">
                    <a:lumMod val="25000"/>
                  </a:schemeClr>
                </a:solidFill>
                <a:latin typeface="Oswald"/>
              </a:rPr>
              <a:t>и</a:t>
            </a:r>
            <a:r>
              <a:rPr lang="en-US" sz="2100" b="0" i="0" spc="84" dirty="0">
                <a:solidFill>
                  <a:schemeClr val="bg2">
                    <a:lumMod val="25000"/>
                  </a:schemeClr>
                </a:solidFill>
                <a:latin typeface="Oswald"/>
              </a:rPr>
              <a:t> </a:t>
            </a:r>
            <a:r>
              <a:rPr lang="en-US" sz="2100" b="0" i="0" spc="84" dirty="0" err="1">
                <a:solidFill>
                  <a:schemeClr val="bg2">
                    <a:lumMod val="25000"/>
                  </a:schemeClr>
                </a:solidFill>
                <a:latin typeface="Oswald"/>
              </a:rPr>
              <a:t>цели</a:t>
            </a:r>
            <a:r>
              <a:rPr lang="en-US" sz="2100" b="0" i="0" spc="84" dirty="0">
                <a:solidFill>
                  <a:schemeClr val="bg2">
                    <a:lumMod val="25000"/>
                  </a:schemeClr>
                </a:solidFill>
                <a:latin typeface="Oswald"/>
              </a:rPr>
              <a:t> </a:t>
            </a:r>
            <a:r>
              <a:rPr lang="en-US" sz="2100" b="0" i="0" spc="84" dirty="0" err="1">
                <a:solidFill>
                  <a:schemeClr val="bg2">
                    <a:lumMod val="25000"/>
                  </a:schemeClr>
                </a:solidFill>
                <a:latin typeface="Oswald"/>
              </a:rPr>
              <a:t>их</a:t>
            </a:r>
            <a:r>
              <a:rPr lang="en-US" sz="2100" b="0" i="0" spc="84" dirty="0">
                <a:solidFill>
                  <a:schemeClr val="bg2">
                    <a:lumMod val="25000"/>
                  </a:schemeClr>
                </a:solidFill>
                <a:latin typeface="Oswald"/>
              </a:rPr>
              <a:t> </a:t>
            </a:r>
            <a:r>
              <a:rPr lang="en-US" sz="2100" b="0" i="0" spc="84" dirty="0" err="1">
                <a:solidFill>
                  <a:schemeClr val="bg2">
                    <a:lumMod val="25000"/>
                  </a:schemeClr>
                </a:solidFill>
                <a:latin typeface="Oswald"/>
              </a:rPr>
              <a:t>пребывания</a:t>
            </a:r>
            <a:r>
              <a:rPr lang="en-US" sz="2100" b="0" i="0" spc="84" dirty="0">
                <a:solidFill>
                  <a:schemeClr val="bg2">
                    <a:lumMod val="25000"/>
                  </a:schemeClr>
                </a:solidFill>
                <a:latin typeface="Oswald"/>
              </a:rPr>
              <a:t> </a:t>
            </a:r>
            <a:r>
              <a:rPr lang="en-US" sz="2100" b="0" i="0" spc="84" dirty="0" err="1">
                <a:solidFill>
                  <a:schemeClr val="bg2">
                    <a:lumMod val="25000"/>
                  </a:schemeClr>
                </a:solidFill>
                <a:latin typeface="Oswald"/>
              </a:rPr>
              <a:t>в</a:t>
            </a:r>
            <a:r>
              <a:rPr lang="en-US" sz="2100" b="0" i="0" spc="84" dirty="0">
                <a:solidFill>
                  <a:schemeClr val="bg2">
                    <a:lumMod val="25000"/>
                  </a:schemeClr>
                </a:solidFill>
                <a:latin typeface="Oswald"/>
              </a:rPr>
              <a:t> </a:t>
            </a:r>
            <a:r>
              <a:rPr lang="en-US" sz="2100" b="0" i="0" spc="84" dirty="0" err="1">
                <a:solidFill>
                  <a:schemeClr val="bg2">
                    <a:lumMod val="25000"/>
                  </a:schemeClr>
                </a:solidFill>
                <a:latin typeface="Oswald"/>
              </a:rPr>
              <a:t>Российской</a:t>
            </a:r>
            <a:r>
              <a:rPr lang="en-US" sz="2100" b="0" i="0" spc="84" dirty="0">
                <a:solidFill>
                  <a:schemeClr val="bg2">
                    <a:lumMod val="25000"/>
                  </a:schemeClr>
                </a:solidFill>
                <a:latin typeface="Oswald"/>
              </a:rPr>
              <a:t> </a:t>
            </a:r>
            <a:r>
              <a:rPr lang="en-US" sz="2100" b="0" i="0" spc="84" dirty="0" err="1">
                <a:solidFill>
                  <a:schemeClr val="bg2">
                    <a:lumMod val="25000"/>
                  </a:schemeClr>
                </a:solidFill>
                <a:latin typeface="Oswald"/>
              </a:rPr>
              <a:t>Федерации</a:t>
            </a:r>
            <a:r>
              <a:rPr lang="en-US" sz="2100" b="0" i="0" spc="84" dirty="0">
                <a:solidFill>
                  <a:schemeClr val="bg2">
                    <a:lumMod val="25000"/>
                  </a:schemeClr>
                </a:solidFill>
                <a:latin typeface="Oswald"/>
              </a:rPr>
              <a:t>  </a:t>
            </a:r>
            <a:r>
              <a:rPr lang="en-US" sz="2100" b="0" i="0" spc="84" dirty="0" err="1">
                <a:solidFill>
                  <a:schemeClr val="bg2">
                    <a:lumMod val="25000"/>
                  </a:schemeClr>
                </a:solidFill>
                <a:latin typeface="Oswald"/>
              </a:rPr>
              <a:t>существуют</a:t>
            </a:r>
            <a:r>
              <a:rPr lang="en-US" sz="2100" b="0" i="0" spc="84" dirty="0">
                <a:solidFill>
                  <a:schemeClr val="bg2">
                    <a:lumMod val="25000"/>
                  </a:schemeClr>
                </a:solidFill>
                <a:latin typeface="Oswald"/>
              </a:rPr>
              <a:t> </a:t>
            </a:r>
            <a:r>
              <a:rPr lang="en-US" sz="2100" b="0" i="0" spc="84" dirty="0" err="1">
                <a:solidFill>
                  <a:schemeClr val="bg2">
                    <a:lumMod val="25000"/>
                  </a:schemeClr>
                </a:solidFill>
                <a:latin typeface="Oswald"/>
              </a:rPr>
              <a:t>следующие</a:t>
            </a:r>
            <a:r>
              <a:rPr lang="en-US" sz="2100" b="0" i="0" spc="84" dirty="0">
                <a:solidFill>
                  <a:schemeClr val="bg2">
                    <a:lumMod val="25000"/>
                  </a:schemeClr>
                </a:solidFill>
                <a:latin typeface="Oswald"/>
              </a:rPr>
              <a:t> </a:t>
            </a:r>
            <a:r>
              <a:rPr lang="en-US" sz="2100" b="0" i="0" spc="84" dirty="0" err="1">
                <a:solidFill>
                  <a:schemeClr val="bg2">
                    <a:lumMod val="25000"/>
                  </a:schemeClr>
                </a:solidFill>
                <a:latin typeface="Oswald"/>
              </a:rPr>
              <a:t>категории</a:t>
            </a:r>
            <a:r>
              <a:rPr lang="en-US" sz="2100" b="0" i="0" spc="84" dirty="0">
                <a:solidFill>
                  <a:schemeClr val="bg2">
                    <a:lumMod val="25000"/>
                  </a:schemeClr>
                </a:solidFill>
                <a:latin typeface="Oswald"/>
              </a:rPr>
              <a:t> </a:t>
            </a:r>
            <a:r>
              <a:rPr lang="en-US" sz="2100" b="0" i="0" spc="84" dirty="0" err="1">
                <a:solidFill>
                  <a:schemeClr val="bg2">
                    <a:lumMod val="25000"/>
                  </a:schemeClr>
                </a:solidFill>
                <a:latin typeface="Oswald"/>
              </a:rPr>
              <a:t>виз</a:t>
            </a:r>
            <a:r>
              <a:rPr lang="en-US" sz="2100" b="0" i="0" spc="84" dirty="0">
                <a:solidFill>
                  <a:schemeClr val="bg2">
                    <a:lumMod val="25000"/>
                  </a:schemeClr>
                </a:solidFill>
                <a:latin typeface="Oswald"/>
              </a:rPr>
              <a:t>: </a:t>
            </a:r>
            <a:r>
              <a:rPr lang="en-US" sz="2100" b="0" i="0" spc="84" dirty="0" err="1">
                <a:solidFill>
                  <a:schemeClr val="bg2">
                    <a:lumMod val="25000"/>
                  </a:schemeClr>
                </a:solidFill>
                <a:latin typeface="Oswald"/>
              </a:rPr>
              <a:t>а</a:t>
            </a:r>
            <a:r>
              <a:rPr lang="en-US" sz="2100" b="0" i="0" spc="84" dirty="0">
                <a:solidFill>
                  <a:schemeClr val="bg2">
                    <a:lumMod val="25000"/>
                  </a:schemeClr>
                </a:solidFill>
                <a:latin typeface="Oswald"/>
              </a:rPr>
              <a:t>) </a:t>
            </a:r>
            <a:r>
              <a:rPr lang="en-US" sz="2100" b="0" i="0" spc="84" dirty="0" err="1">
                <a:solidFill>
                  <a:schemeClr val="bg2">
                    <a:lumMod val="25000"/>
                  </a:schemeClr>
                </a:solidFill>
                <a:latin typeface="Oswald"/>
              </a:rPr>
              <a:t>дипломатическая</a:t>
            </a:r>
            <a:r>
              <a:rPr lang="en-US" sz="2100" b="0" i="0" spc="84" dirty="0">
                <a:solidFill>
                  <a:schemeClr val="bg2">
                    <a:lumMod val="25000"/>
                  </a:schemeClr>
                </a:solidFill>
                <a:latin typeface="Oswald"/>
              </a:rPr>
              <a:t>, </a:t>
            </a:r>
            <a:r>
              <a:rPr lang="en-US" sz="2100" b="0" i="0" spc="84" dirty="0" err="1">
                <a:solidFill>
                  <a:schemeClr val="bg2">
                    <a:lumMod val="25000"/>
                  </a:schemeClr>
                </a:solidFill>
                <a:latin typeface="Oswald"/>
              </a:rPr>
              <a:t>б</a:t>
            </a:r>
            <a:r>
              <a:rPr lang="en-US" sz="2100" b="0" i="0" spc="84" dirty="0">
                <a:solidFill>
                  <a:schemeClr val="bg2">
                    <a:lumMod val="25000"/>
                  </a:schemeClr>
                </a:solidFill>
                <a:latin typeface="Oswald"/>
              </a:rPr>
              <a:t>) </a:t>
            </a:r>
            <a:r>
              <a:rPr lang="en-US" sz="2100" b="0" i="0" spc="84" dirty="0" err="1">
                <a:solidFill>
                  <a:schemeClr val="bg2">
                    <a:lumMod val="25000"/>
                  </a:schemeClr>
                </a:solidFill>
                <a:latin typeface="Oswald"/>
              </a:rPr>
              <a:t>служебная</a:t>
            </a:r>
            <a:r>
              <a:rPr lang="en-US" sz="2100" b="0" i="0" spc="84" dirty="0">
                <a:solidFill>
                  <a:schemeClr val="bg2">
                    <a:lumMod val="25000"/>
                  </a:schemeClr>
                </a:solidFill>
                <a:latin typeface="Oswald"/>
              </a:rPr>
              <a:t>,  </a:t>
            </a:r>
            <a:r>
              <a:rPr lang="ru-RU" sz="2100" b="0" i="0" spc="84" dirty="0">
                <a:solidFill>
                  <a:schemeClr val="bg2">
                    <a:lumMod val="25000"/>
                  </a:schemeClr>
                </a:solidFill>
                <a:latin typeface="Oswald"/>
              </a:rPr>
              <a:t/>
            </a:r>
            <a:br>
              <a:rPr lang="ru-RU" sz="2100" b="0" i="0" spc="84" dirty="0">
                <a:solidFill>
                  <a:schemeClr val="bg2">
                    <a:lumMod val="25000"/>
                  </a:schemeClr>
                </a:solidFill>
                <a:latin typeface="Oswald"/>
              </a:rPr>
            </a:br>
            <a:r>
              <a:rPr lang="en-US" sz="2100" b="0" i="0" spc="84" dirty="0">
                <a:solidFill>
                  <a:schemeClr val="bg2">
                    <a:lumMod val="25000"/>
                  </a:schemeClr>
                </a:solidFill>
                <a:latin typeface="Oswald"/>
              </a:rPr>
              <a:t>в) </a:t>
            </a:r>
            <a:r>
              <a:rPr lang="en-US" sz="2100" b="0" i="0" spc="84" dirty="0" err="1">
                <a:solidFill>
                  <a:schemeClr val="bg2">
                    <a:lumMod val="25000"/>
                  </a:schemeClr>
                </a:solidFill>
                <a:latin typeface="Oswald"/>
              </a:rPr>
              <a:t>обыкновенная</a:t>
            </a:r>
            <a:r>
              <a:rPr lang="en-US" sz="2100" b="0" i="0" spc="84" dirty="0">
                <a:solidFill>
                  <a:schemeClr val="bg2">
                    <a:lumMod val="25000"/>
                  </a:schemeClr>
                </a:solidFill>
                <a:latin typeface="Oswald"/>
              </a:rPr>
              <a:t>, г) </a:t>
            </a:r>
            <a:r>
              <a:rPr lang="en-US" sz="2100" b="0" i="0" spc="84" dirty="0" err="1">
                <a:solidFill>
                  <a:schemeClr val="bg2">
                    <a:lumMod val="25000"/>
                  </a:schemeClr>
                </a:solidFill>
                <a:latin typeface="Oswald"/>
              </a:rPr>
              <a:t>транзитная</a:t>
            </a:r>
            <a:r>
              <a:rPr lang="en-US" sz="2100" b="0" i="0" spc="84" dirty="0">
                <a:solidFill>
                  <a:schemeClr val="bg2">
                    <a:lumMod val="25000"/>
                  </a:schemeClr>
                </a:solidFill>
                <a:latin typeface="Oswald"/>
              </a:rPr>
              <a:t>, д) </a:t>
            </a:r>
            <a:r>
              <a:rPr lang="en-US" sz="2100" b="0" i="0" spc="84" dirty="0" err="1">
                <a:solidFill>
                  <a:schemeClr val="bg2">
                    <a:lumMod val="25000"/>
                  </a:schemeClr>
                </a:solidFill>
                <a:latin typeface="Oswald"/>
              </a:rPr>
              <a:t>виза</a:t>
            </a:r>
            <a:r>
              <a:rPr lang="en-US" sz="2100" b="0" i="0" spc="84" dirty="0">
                <a:solidFill>
                  <a:schemeClr val="bg2">
                    <a:lumMod val="25000"/>
                  </a:schemeClr>
                </a:solidFill>
                <a:latin typeface="Oswald"/>
              </a:rPr>
              <a:t> </a:t>
            </a:r>
            <a:r>
              <a:rPr lang="en-US" sz="2100" b="0" i="0" spc="84" dirty="0" err="1">
                <a:solidFill>
                  <a:schemeClr val="bg2">
                    <a:lumMod val="25000"/>
                  </a:schemeClr>
                </a:solidFill>
                <a:latin typeface="Oswald"/>
              </a:rPr>
              <a:t>временно</a:t>
            </a:r>
            <a:r>
              <a:rPr lang="en-US" sz="2100" b="0" i="0" spc="84" dirty="0">
                <a:solidFill>
                  <a:schemeClr val="bg2">
                    <a:lumMod val="25000"/>
                  </a:schemeClr>
                </a:solidFill>
                <a:latin typeface="Oswald"/>
              </a:rPr>
              <a:t> </a:t>
            </a:r>
            <a:r>
              <a:rPr lang="en-US" sz="2100" b="0" i="0" spc="84" dirty="0" err="1">
                <a:solidFill>
                  <a:schemeClr val="bg2">
                    <a:lumMod val="25000"/>
                  </a:schemeClr>
                </a:solidFill>
                <a:latin typeface="Oswald"/>
              </a:rPr>
              <a:t>проживающего</a:t>
            </a:r>
            <a:r>
              <a:rPr lang="en-US" sz="2100" b="0" i="0" spc="84" dirty="0">
                <a:solidFill>
                  <a:schemeClr val="bg2">
                    <a:lumMod val="25000"/>
                  </a:schemeClr>
                </a:solidFill>
                <a:latin typeface="Oswald"/>
              </a:rPr>
              <a:t> </a:t>
            </a:r>
            <a:r>
              <a:rPr lang="en-US" sz="2100" b="0" i="0" spc="84" dirty="0" err="1">
                <a:solidFill>
                  <a:schemeClr val="bg2">
                    <a:lumMod val="25000"/>
                  </a:schemeClr>
                </a:solidFill>
                <a:latin typeface="Oswald"/>
              </a:rPr>
              <a:t>лица</a:t>
            </a:r>
            <a:r>
              <a:rPr lang="ru-RU" sz="2100" b="0" i="0" spc="84" dirty="0" smtClean="0">
                <a:solidFill>
                  <a:schemeClr val="bg2">
                    <a:lumMod val="25000"/>
                  </a:schemeClr>
                </a:solidFill>
                <a:latin typeface="Oswald"/>
              </a:rPr>
              <a:t>.</a:t>
            </a:r>
            <a:endParaRPr lang="en-US" sz="2100" b="0" i="0" spc="84" dirty="0">
              <a:solidFill>
                <a:schemeClr val="bg2">
                  <a:lumMod val="25000"/>
                </a:schemeClr>
              </a:solidFill>
              <a:latin typeface="Oswald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17109757" y="409871"/>
            <a:ext cx="997707" cy="4057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2400" b="1" dirty="0">
                <a:solidFill>
                  <a:srgbClr val="FFFFFF"/>
                </a:solidFill>
                <a:latin typeface="Oswald"/>
              </a:rPr>
              <a:t> 17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xmlns="" id="{3C18536F-292F-934D-9B8F-D54713A513AE}"/>
              </a:ext>
            </a:extLst>
          </p:cNvPr>
          <p:cNvSpPr/>
          <p:nvPr/>
        </p:nvSpPr>
        <p:spPr>
          <a:xfrm>
            <a:off x="0" y="17027"/>
            <a:ext cx="18283592" cy="715179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3C18536F-292F-934D-9B8F-D54713A513AE}"/>
              </a:ext>
            </a:extLst>
          </p:cNvPr>
          <p:cNvSpPr/>
          <p:nvPr/>
        </p:nvSpPr>
        <p:spPr>
          <a:xfrm>
            <a:off x="0" y="9499752"/>
            <a:ext cx="18283592" cy="776479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1" name="TextBox 8"/>
          <p:cNvSpPr txBox="1"/>
          <p:nvPr/>
        </p:nvSpPr>
        <p:spPr>
          <a:xfrm>
            <a:off x="17197821" y="155742"/>
            <a:ext cx="997707" cy="4057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2400" b="1" dirty="0">
                <a:solidFill>
                  <a:srgbClr val="FFFFFF"/>
                </a:solidFill>
                <a:latin typeface="Oswald"/>
              </a:rPr>
              <a:t> 17</a:t>
            </a:r>
          </a:p>
        </p:txBody>
      </p:sp>
    </p:spTree>
    <p:extLst>
      <p:ext uri="{BB962C8B-B14F-4D97-AF65-F5344CB8AC3E}">
        <p14:creationId xmlns:p14="http://schemas.microsoft.com/office/powerpoint/2010/main" val="667881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5820688" y="3667125"/>
            <a:ext cx="6217348" cy="642937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</p:sp>
      <p:sp>
        <p:nvSpPr>
          <p:cNvPr id="3" name="AutoShape 3"/>
          <p:cNvSpPr/>
          <p:nvPr/>
        </p:nvSpPr>
        <p:spPr>
          <a:xfrm>
            <a:off x="228600" y="3667125"/>
            <a:ext cx="5592087" cy="642937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</p:sp>
      <p:sp>
        <p:nvSpPr>
          <p:cNvPr id="4" name="TextBox 4"/>
          <p:cNvSpPr txBox="1"/>
          <p:nvPr/>
        </p:nvSpPr>
        <p:spPr>
          <a:xfrm>
            <a:off x="6674426" y="3826540"/>
            <a:ext cx="4509872" cy="17312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2800" b="0" i="0" spc="112" dirty="0">
                <a:solidFill>
                  <a:srgbClr val="150599"/>
                </a:solidFill>
                <a:latin typeface="Oswald"/>
              </a:rPr>
              <a:t>ТИП ВИЗЫ: ДЕЛОВАЯ</a:t>
            </a:r>
          </a:p>
          <a:p>
            <a:pPr algn="ctr">
              <a:lnSpc>
                <a:spcPts val="4480"/>
              </a:lnSpc>
            </a:pPr>
            <a:r>
              <a:rPr lang="en-US" sz="2800" b="0" i="0" spc="112" dirty="0">
                <a:solidFill>
                  <a:schemeClr val="accent1">
                    <a:lumMod val="75000"/>
                  </a:schemeClr>
                </a:solidFill>
                <a:latin typeface="Oswald"/>
              </a:rPr>
              <a:t>ЦЕЛЬ ПРЕБЫВАНИЯ: </a:t>
            </a:r>
          </a:p>
          <a:p>
            <a:pPr algn="ctr">
              <a:lnSpc>
                <a:spcPts val="4480"/>
              </a:lnSpc>
            </a:pPr>
            <a:r>
              <a:rPr lang="en-US" sz="2800" b="0" i="0" spc="112" dirty="0">
                <a:solidFill>
                  <a:schemeClr val="accent1">
                    <a:lumMod val="75000"/>
                  </a:schemeClr>
                </a:solidFill>
                <a:latin typeface="Oswald"/>
              </a:rPr>
              <a:t>ЛЕЧЕНИЕ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5952317" y="5595268"/>
            <a:ext cx="5986704" cy="45012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910"/>
              </a:lnSpc>
            </a:pPr>
            <a:r>
              <a:rPr lang="en-US" sz="2300" b="1" i="0" spc="32" dirty="0">
                <a:solidFill>
                  <a:schemeClr val="accent2">
                    <a:lumMod val="50000"/>
                  </a:schemeClr>
                </a:solidFill>
                <a:latin typeface="Oswald"/>
              </a:rPr>
              <a:t>СРОК ДЕЙСТВИЯ: </a:t>
            </a:r>
          </a:p>
          <a:p>
            <a:pPr>
              <a:lnSpc>
                <a:spcPts val="3910"/>
              </a:lnSpc>
            </a:pPr>
            <a:r>
              <a:rPr lang="en-US" sz="2300" b="0" i="0" spc="32" dirty="0" err="1">
                <a:solidFill>
                  <a:schemeClr val="accent2">
                    <a:lumMod val="50000"/>
                  </a:schemeClr>
                </a:solidFill>
                <a:latin typeface="Oswald"/>
              </a:rPr>
              <a:t>До</a:t>
            </a:r>
            <a:r>
              <a:rPr lang="en-US" sz="2300" b="0" i="0" spc="32" dirty="0">
                <a:solidFill>
                  <a:schemeClr val="accent2">
                    <a:lumMod val="50000"/>
                  </a:schemeClr>
                </a:solidFill>
                <a:latin typeface="Oswald"/>
              </a:rPr>
              <a:t> 90 </a:t>
            </a:r>
            <a:r>
              <a:rPr lang="en-US" sz="2300" b="0" i="0" spc="32" dirty="0" err="1">
                <a:solidFill>
                  <a:schemeClr val="accent2">
                    <a:lumMod val="50000"/>
                  </a:schemeClr>
                </a:solidFill>
                <a:latin typeface="Oswald"/>
              </a:rPr>
              <a:t>дней</a:t>
            </a:r>
            <a:endParaRPr lang="en-US" sz="2300" b="0" i="0" spc="32" dirty="0">
              <a:solidFill>
                <a:schemeClr val="accent2">
                  <a:lumMod val="50000"/>
                </a:schemeClr>
              </a:solidFill>
              <a:latin typeface="Oswald"/>
            </a:endParaRPr>
          </a:p>
          <a:p>
            <a:pPr>
              <a:lnSpc>
                <a:spcPts val="3910"/>
              </a:lnSpc>
            </a:pPr>
            <a:endParaRPr lang="en-US" sz="2300" b="0" i="0" spc="32" dirty="0">
              <a:solidFill>
                <a:srgbClr val="CD0808"/>
              </a:solidFill>
              <a:latin typeface="Oswald"/>
            </a:endParaRPr>
          </a:p>
          <a:p>
            <a:pPr>
              <a:lnSpc>
                <a:spcPts val="3910"/>
              </a:lnSpc>
            </a:pPr>
            <a:r>
              <a:rPr lang="en-US" sz="2300" b="1" i="0" spc="32" dirty="0">
                <a:solidFill>
                  <a:srgbClr val="252827"/>
                </a:solidFill>
                <a:latin typeface="Oswald"/>
              </a:rPr>
              <a:t>ДЛЯ КОГО:</a:t>
            </a:r>
          </a:p>
          <a:p>
            <a:pPr>
              <a:lnSpc>
                <a:spcPts val="3910"/>
              </a:lnSpc>
            </a:pPr>
            <a:r>
              <a:rPr lang="en-US" sz="2300" b="0" i="0" spc="32" dirty="0" err="1">
                <a:solidFill>
                  <a:srgbClr val="252827"/>
                </a:solidFill>
                <a:latin typeface="Oswald"/>
              </a:rPr>
              <a:t>Иностранцы</a:t>
            </a:r>
            <a:r>
              <a:rPr lang="en-US" sz="2300" b="0" i="0" spc="32" dirty="0">
                <a:solidFill>
                  <a:srgbClr val="252827"/>
                </a:solidFill>
                <a:latin typeface="Oswald"/>
              </a:rPr>
              <a:t>, </a:t>
            </a:r>
            <a:r>
              <a:rPr lang="en-US" sz="2300" b="0" i="0" spc="32" dirty="0" err="1">
                <a:solidFill>
                  <a:srgbClr val="252827"/>
                </a:solidFill>
                <a:latin typeface="Oswald"/>
              </a:rPr>
              <a:t>прибывающие</a:t>
            </a:r>
            <a:r>
              <a:rPr lang="en-US" sz="2300" b="0" i="0" spc="32" dirty="0">
                <a:solidFill>
                  <a:srgbClr val="252827"/>
                </a:solidFill>
                <a:latin typeface="Oswald"/>
              </a:rPr>
              <a:t> </a:t>
            </a:r>
            <a:r>
              <a:rPr lang="en-US" sz="2300" b="0" i="0" spc="32" dirty="0" err="1">
                <a:solidFill>
                  <a:srgbClr val="252827"/>
                </a:solidFill>
                <a:latin typeface="Oswald"/>
              </a:rPr>
              <a:t>для</a:t>
            </a:r>
            <a:r>
              <a:rPr lang="en-US" sz="2300" b="0" i="0" spc="32" dirty="0">
                <a:solidFill>
                  <a:srgbClr val="252827"/>
                </a:solidFill>
                <a:latin typeface="Oswald"/>
              </a:rPr>
              <a:t> </a:t>
            </a:r>
            <a:r>
              <a:rPr lang="en-US" sz="2300" b="0" i="0" spc="32" dirty="0" err="1">
                <a:solidFill>
                  <a:srgbClr val="252827"/>
                </a:solidFill>
                <a:latin typeface="Oswald"/>
              </a:rPr>
              <a:t>лечения</a:t>
            </a:r>
            <a:r>
              <a:rPr lang="en-US" sz="2300" b="0" i="0" spc="32" dirty="0">
                <a:solidFill>
                  <a:srgbClr val="252827"/>
                </a:solidFill>
                <a:latin typeface="Oswald"/>
              </a:rPr>
              <a:t>, </a:t>
            </a:r>
            <a:r>
              <a:rPr lang="en-US" sz="2300" b="0" i="0" spc="32" dirty="0" err="1">
                <a:solidFill>
                  <a:srgbClr val="252827"/>
                </a:solidFill>
                <a:latin typeface="Oswald"/>
              </a:rPr>
              <a:t>обследования</a:t>
            </a:r>
            <a:r>
              <a:rPr lang="en-US" sz="2300" b="0" i="0" spc="32" dirty="0">
                <a:solidFill>
                  <a:srgbClr val="252827"/>
                </a:solidFill>
                <a:latin typeface="Oswald"/>
              </a:rPr>
              <a:t>, </a:t>
            </a:r>
            <a:r>
              <a:rPr lang="en-US" sz="2300" b="0" i="0" spc="32" dirty="0" err="1">
                <a:solidFill>
                  <a:srgbClr val="252827"/>
                </a:solidFill>
                <a:latin typeface="Oswald"/>
              </a:rPr>
              <a:t>медицинских</a:t>
            </a:r>
            <a:r>
              <a:rPr lang="en-US" sz="2300" b="0" i="0" spc="32" dirty="0">
                <a:solidFill>
                  <a:srgbClr val="252827"/>
                </a:solidFill>
                <a:latin typeface="Oswald"/>
              </a:rPr>
              <a:t> </a:t>
            </a:r>
            <a:r>
              <a:rPr lang="en-US" sz="2300" b="0" i="0" spc="32" dirty="0" err="1">
                <a:solidFill>
                  <a:srgbClr val="252827"/>
                </a:solidFill>
                <a:latin typeface="Oswald"/>
              </a:rPr>
              <a:t>консультаций</a:t>
            </a:r>
            <a:r>
              <a:rPr lang="en-US" sz="2300" b="0" i="0" spc="32" dirty="0">
                <a:solidFill>
                  <a:srgbClr val="252827"/>
                </a:solidFill>
                <a:latin typeface="Oswald"/>
              </a:rPr>
              <a:t> </a:t>
            </a:r>
            <a:r>
              <a:rPr lang="ru-RU" sz="2300" b="0" i="0" spc="32" dirty="0">
                <a:solidFill>
                  <a:srgbClr val="252827"/>
                </a:solidFill>
                <a:latin typeface="Oswald"/>
              </a:rPr>
              <a:t/>
            </a:r>
            <a:br>
              <a:rPr lang="ru-RU" sz="2300" b="0" i="0" spc="32" dirty="0">
                <a:solidFill>
                  <a:srgbClr val="252827"/>
                </a:solidFill>
                <a:latin typeface="Oswald"/>
              </a:rPr>
            </a:br>
            <a:r>
              <a:rPr lang="en-US" sz="2300" b="0" i="0" spc="32" dirty="0" err="1">
                <a:solidFill>
                  <a:srgbClr val="252827"/>
                </a:solidFill>
                <a:latin typeface="Oswald"/>
              </a:rPr>
              <a:t>по</a:t>
            </a:r>
            <a:r>
              <a:rPr lang="en-US" sz="2300" b="0" i="0" spc="32" dirty="0">
                <a:solidFill>
                  <a:srgbClr val="252827"/>
                </a:solidFill>
                <a:latin typeface="Oswald"/>
              </a:rPr>
              <a:t> </a:t>
            </a:r>
            <a:r>
              <a:rPr lang="en-US" sz="2300" b="0" i="0" spc="32" dirty="0" err="1">
                <a:solidFill>
                  <a:srgbClr val="252827"/>
                </a:solidFill>
                <a:latin typeface="Oswald"/>
              </a:rPr>
              <a:t>приглашению</a:t>
            </a:r>
            <a:r>
              <a:rPr lang="en-US" sz="2300" b="0" i="0" spc="32" dirty="0">
                <a:solidFill>
                  <a:srgbClr val="252827"/>
                </a:solidFill>
                <a:latin typeface="Oswald"/>
              </a:rPr>
              <a:t> </a:t>
            </a:r>
            <a:r>
              <a:rPr lang="en-US" sz="2300" b="0" i="0" spc="32" dirty="0" err="1">
                <a:solidFill>
                  <a:srgbClr val="252827"/>
                </a:solidFill>
                <a:latin typeface="Oswald"/>
              </a:rPr>
              <a:t>лечебного</a:t>
            </a:r>
            <a:r>
              <a:rPr lang="en-US" sz="2300" b="0" i="0" spc="32" dirty="0">
                <a:solidFill>
                  <a:srgbClr val="252827"/>
                </a:solidFill>
                <a:latin typeface="Oswald"/>
              </a:rPr>
              <a:t> </a:t>
            </a:r>
            <a:r>
              <a:rPr lang="en-US" sz="2300" b="0" i="0" spc="32" dirty="0" err="1">
                <a:solidFill>
                  <a:srgbClr val="252827"/>
                </a:solidFill>
                <a:latin typeface="Oswald"/>
              </a:rPr>
              <a:t>учреждения</a:t>
            </a:r>
            <a:r>
              <a:rPr lang="en-US" sz="2300" b="0" i="0" spc="32" dirty="0">
                <a:solidFill>
                  <a:srgbClr val="252827"/>
                </a:solidFill>
                <a:latin typeface="Oswald"/>
              </a:rPr>
              <a:t> </a:t>
            </a:r>
            <a:r>
              <a:rPr lang="ru-RU" sz="2300" b="0" i="0" spc="32" dirty="0">
                <a:solidFill>
                  <a:srgbClr val="252827"/>
                </a:solidFill>
                <a:latin typeface="Oswald"/>
              </a:rPr>
              <a:t/>
            </a:r>
            <a:br>
              <a:rPr lang="ru-RU" sz="2300" b="0" i="0" spc="32" dirty="0">
                <a:solidFill>
                  <a:srgbClr val="252827"/>
                </a:solidFill>
                <a:latin typeface="Oswald"/>
              </a:rPr>
            </a:br>
            <a:r>
              <a:rPr lang="en-US" sz="2300" b="0" i="0" spc="32" dirty="0">
                <a:solidFill>
                  <a:srgbClr val="252827"/>
                </a:solidFill>
                <a:latin typeface="Oswald"/>
              </a:rPr>
              <a:t>(</a:t>
            </a:r>
            <a:r>
              <a:rPr lang="en-US" sz="2300" b="0" i="0" spc="32" dirty="0" err="1">
                <a:solidFill>
                  <a:srgbClr val="252827"/>
                </a:solidFill>
                <a:latin typeface="Oswald"/>
              </a:rPr>
              <a:t>кроме</a:t>
            </a:r>
            <a:r>
              <a:rPr lang="en-US" sz="2300" b="0" i="0" spc="32" dirty="0">
                <a:solidFill>
                  <a:srgbClr val="252827"/>
                </a:solidFill>
                <a:latin typeface="Oswald"/>
              </a:rPr>
              <a:t> </a:t>
            </a:r>
            <a:r>
              <a:rPr lang="en-US" sz="2300" b="0" i="0" spc="32" dirty="0" err="1">
                <a:solidFill>
                  <a:srgbClr val="252827"/>
                </a:solidFill>
                <a:latin typeface="Oswald"/>
              </a:rPr>
              <a:t>целевого</a:t>
            </a:r>
            <a:r>
              <a:rPr lang="en-US" sz="2300" b="0" i="0" spc="32" dirty="0">
                <a:solidFill>
                  <a:srgbClr val="252827"/>
                </a:solidFill>
                <a:latin typeface="Oswald"/>
              </a:rPr>
              <a:t> </a:t>
            </a:r>
            <a:r>
              <a:rPr lang="en-US" sz="2300" b="0" i="0" spc="32" dirty="0" err="1">
                <a:solidFill>
                  <a:srgbClr val="252827"/>
                </a:solidFill>
                <a:latin typeface="Oswald"/>
              </a:rPr>
              <a:t>туризма</a:t>
            </a:r>
            <a:r>
              <a:rPr lang="en-US" sz="2300" b="0" i="0" spc="32" dirty="0">
                <a:solidFill>
                  <a:srgbClr val="252827"/>
                </a:solidFill>
                <a:latin typeface="Oswald"/>
              </a:rPr>
              <a:t> </a:t>
            </a:r>
            <a:r>
              <a:rPr lang="en-US" sz="2300" b="0" i="0" spc="32" dirty="0" err="1">
                <a:solidFill>
                  <a:srgbClr val="252827"/>
                </a:solidFill>
                <a:latin typeface="Oswald"/>
              </a:rPr>
              <a:t>с</a:t>
            </a:r>
            <a:r>
              <a:rPr lang="en-US" sz="2300" b="0" i="0" spc="32" dirty="0">
                <a:solidFill>
                  <a:srgbClr val="252827"/>
                </a:solidFill>
                <a:latin typeface="Oswald"/>
              </a:rPr>
              <a:t> </a:t>
            </a:r>
            <a:r>
              <a:rPr lang="en-US" sz="2300" b="0" i="0" spc="32" dirty="0" err="1">
                <a:solidFill>
                  <a:srgbClr val="252827"/>
                </a:solidFill>
                <a:latin typeface="Oswald"/>
              </a:rPr>
              <a:t>целью</a:t>
            </a:r>
            <a:r>
              <a:rPr lang="en-US" sz="2300" b="0" i="0" spc="32" dirty="0">
                <a:solidFill>
                  <a:srgbClr val="252827"/>
                </a:solidFill>
                <a:latin typeface="Oswald"/>
              </a:rPr>
              <a:t> </a:t>
            </a:r>
            <a:r>
              <a:rPr lang="en-US" sz="2300" b="0" i="0" spc="32" dirty="0" err="1">
                <a:solidFill>
                  <a:srgbClr val="252827"/>
                </a:solidFill>
                <a:latin typeface="Oswald"/>
              </a:rPr>
              <a:t>лечения</a:t>
            </a:r>
            <a:r>
              <a:rPr lang="en-US" sz="2300" b="0" i="0" spc="32" dirty="0">
                <a:solidFill>
                  <a:srgbClr val="252827"/>
                </a:solidFill>
                <a:latin typeface="Oswald"/>
              </a:rPr>
              <a:t>) </a:t>
            </a:r>
            <a:r>
              <a:rPr lang="ru-RU" sz="2300" b="0" i="0" spc="32" dirty="0">
                <a:solidFill>
                  <a:srgbClr val="252827"/>
                </a:solidFill>
                <a:latin typeface="Oswald"/>
              </a:rPr>
              <a:t/>
            </a:r>
            <a:br>
              <a:rPr lang="ru-RU" sz="2300" b="0" i="0" spc="32" dirty="0">
                <a:solidFill>
                  <a:srgbClr val="252827"/>
                </a:solidFill>
                <a:latin typeface="Oswald"/>
              </a:rPr>
            </a:br>
            <a:r>
              <a:rPr lang="en-US" sz="2300" b="0" i="0" spc="32" dirty="0" err="1">
                <a:solidFill>
                  <a:srgbClr val="252827"/>
                </a:solidFill>
                <a:latin typeface="Oswald"/>
              </a:rPr>
              <a:t>и</a:t>
            </a:r>
            <a:r>
              <a:rPr lang="en-US" sz="2300" b="0" i="0" spc="32" dirty="0">
                <a:solidFill>
                  <a:srgbClr val="252827"/>
                </a:solidFill>
                <a:latin typeface="Oswald"/>
              </a:rPr>
              <a:t> </a:t>
            </a:r>
            <a:r>
              <a:rPr lang="en-US" sz="2300" b="0" i="0" spc="32" dirty="0" err="1">
                <a:solidFill>
                  <a:srgbClr val="252827"/>
                </a:solidFill>
                <a:latin typeface="Oswald"/>
              </a:rPr>
              <a:t>экстренного</a:t>
            </a:r>
            <a:r>
              <a:rPr lang="en-US" sz="2300" b="0" i="0" spc="32" dirty="0">
                <a:solidFill>
                  <a:srgbClr val="252827"/>
                </a:solidFill>
                <a:latin typeface="Oswald"/>
              </a:rPr>
              <a:t> </a:t>
            </a:r>
            <a:r>
              <a:rPr lang="en-US" sz="2300" b="0" i="0" spc="32" dirty="0" err="1">
                <a:solidFill>
                  <a:srgbClr val="252827"/>
                </a:solidFill>
                <a:latin typeface="Oswald"/>
              </a:rPr>
              <a:t>лечения</a:t>
            </a:r>
            <a:endParaRPr lang="en-US" sz="2300" b="0" i="0" spc="32" dirty="0">
              <a:solidFill>
                <a:srgbClr val="252827"/>
              </a:solidFill>
              <a:latin typeface="Oswald"/>
            </a:endParaRPr>
          </a:p>
        </p:txBody>
      </p:sp>
      <p:sp>
        <p:nvSpPr>
          <p:cNvPr id="6" name="AutoShape 6"/>
          <p:cNvSpPr/>
          <p:nvPr/>
        </p:nvSpPr>
        <p:spPr>
          <a:xfrm>
            <a:off x="12018157" y="3667125"/>
            <a:ext cx="6030724" cy="642937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</p:sp>
      <p:sp>
        <p:nvSpPr>
          <p:cNvPr id="7" name="TextBox 7"/>
          <p:cNvSpPr txBox="1"/>
          <p:nvPr/>
        </p:nvSpPr>
        <p:spPr>
          <a:xfrm>
            <a:off x="1295428" y="956852"/>
            <a:ext cx="15976722" cy="21287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319"/>
              </a:lnSpc>
            </a:pPr>
            <a:r>
              <a:rPr lang="en-US" sz="6399" b="1" i="0" spc="422" dirty="0">
                <a:solidFill>
                  <a:schemeClr val="tx2">
                    <a:lumMod val="50000"/>
                  </a:schemeClr>
                </a:solidFill>
                <a:latin typeface="Oswald"/>
              </a:rPr>
              <a:t>ВЫБОР ТИПА ВИЗЫ </a:t>
            </a:r>
            <a:r>
              <a:rPr lang="en-US" sz="6399" b="1" i="0" spc="422" dirty="0" err="1">
                <a:solidFill>
                  <a:schemeClr val="tx2">
                    <a:lumMod val="50000"/>
                  </a:schemeClr>
                </a:solidFill>
                <a:latin typeface="Oswald"/>
              </a:rPr>
              <a:t>И</a:t>
            </a:r>
            <a:r>
              <a:rPr lang="en-US" sz="6399" b="1" i="0" spc="422" dirty="0">
                <a:solidFill>
                  <a:schemeClr val="tx2">
                    <a:lumMod val="50000"/>
                  </a:schemeClr>
                </a:solidFill>
                <a:latin typeface="Oswald"/>
              </a:rPr>
              <a:t> ОПРЕДЕЛЕНИЕ </a:t>
            </a:r>
          </a:p>
          <a:p>
            <a:pPr algn="ctr">
              <a:lnSpc>
                <a:spcPts val="8319"/>
              </a:lnSpc>
            </a:pPr>
            <a:r>
              <a:rPr lang="en-US" sz="6399" b="1" i="0" spc="422" dirty="0">
                <a:solidFill>
                  <a:schemeClr val="tx2">
                    <a:lumMod val="50000"/>
                  </a:schemeClr>
                </a:solidFill>
                <a:latin typeface="Oswald"/>
              </a:rPr>
              <a:t>ЦЕЛИ ПРЕБЫВАНИЯ*</a:t>
            </a:r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3" cstate="print"/>
          <a:srcRect l="44801" t="44801" r="44801" b="44801"/>
          <a:stretch>
            <a:fillRect/>
          </a:stretch>
        </p:blipFill>
        <p:spPr>
          <a:xfrm>
            <a:off x="17337229" y="808284"/>
            <a:ext cx="1901541" cy="1901541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17290293" y="106843"/>
            <a:ext cx="997707" cy="4057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2400" b="1" dirty="0">
                <a:solidFill>
                  <a:srgbClr val="FFFFFF"/>
                </a:solidFill>
                <a:latin typeface="Oswald"/>
              </a:rPr>
              <a:t>1</a:t>
            </a:r>
            <a:r>
              <a:rPr lang="ru-RU" sz="2400" b="1" dirty="0">
                <a:solidFill>
                  <a:srgbClr val="FFFFFF"/>
                </a:solidFill>
                <a:latin typeface="Oswald"/>
              </a:rPr>
              <a:t>8</a:t>
            </a:r>
            <a:endParaRPr lang="en-US" sz="2400" b="1" dirty="0">
              <a:solidFill>
                <a:srgbClr val="FFFFFF"/>
              </a:solidFill>
              <a:latin typeface="Oswald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617348" y="3826540"/>
            <a:ext cx="4509872" cy="16390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2800" i="0" spc="112">
                <a:solidFill>
                  <a:srgbClr val="150599"/>
                </a:solidFill>
                <a:latin typeface="Oswald"/>
              </a:rPr>
              <a:t>ТИП ВИЗЫ: ТУРИСТИЧЕСКАЯ</a:t>
            </a:r>
          </a:p>
          <a:p>
            <a:pPr algn="ctr">
              <a:lnSpc>
                <a:spcPts val="4480"/>
              </a:lnSpc>
            </a:pPr>
            <a:r>
              <a:rPr lang="en-US" sz="2800" i="0" spc="112">
                <a:solidFill>
                  <a:srgbClr val="545454"/>
                </a:solidFill>
                <a:latin typeface="Oswald"/>
              </a:rPr>
              <a:t>ЦЕЛЬ ПРЕБЫВАНИЯ: ЦЕЛЕВОЙ ТУРИЗМ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2891774" y="3854155"/>
            <a:ext cx="4509872" cy="16390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2800" i="0" spc="112" dirty="0">
                <a:solidFill>
                  <a:srgbClr val="150599"/>
                </a:solidFill>
                <a:latin typeface="Oswald"/>
              </a:rPr>
              <a:t>ТИП ВИЗЫ: ЧАСТНАЯ</a:t>
            </a:r>
          </a:p>
          <a:p>
            <a:pPr algn="ctr">
              <a:lnSpc>
                <a:spcPts val="4480"/>
              </a:lnSpc>
            </a:pPr>
            <a:r>
              <a:rPr lang="en-US" sz="2800" i="0" spc="112" dirty="0">
                <a:solidFill>
                  <a:srgbClr val="545454"/>
                </a:solidFill>
                <a:latin typeface="Oswald"/>
              </a:rPr>
              <a:t>ЦЕЛЬ ПРЕБЫВАНИЯ: </a:t>
            </a:r>
          </a:p>
          <a:p>
            <a:pPr algn="ctr">
              <a:lnSpc>
                <a:spcPts val="4480"/>
              </a:lnSpc>
            </a:pPr>
            <a:r>
              <a:rPr lang="en-US" sz="2800" i="0" spc="112" dirty="0">
                <a:solidFill>
                  <a:srgbClr val="545454"/>
                </a:solidFill>
                <a:latin typeface="Oswald"/>
              </a:rPr>
              <a:t>ОСОБЫЕ СЛУЧАИ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380999" y="5753211"/>
            <a:ext cx="5317131" cy="40010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910"/>
              </a:lnSpc>
            </a:pPr>
            <a:r>
              <a:rPr lang="en-US" sz="2300" b="1" i="0" spc="32" dirty="0">
                <a:solidFill>
                  <a:schemeClr val="accent2">
                    <a:lumMod val="50000"/>
                  </a:schemeClr>
                </a:solidFill>
                <a:latin typeface="Oswald"/>
              </a:rPr>
              <a:t>СРОК ДЕЙСТВИЯ: </a:t>
            </a:r>
          </a:p>
          <a:p>
            <a:pPr>
              <a:lnSpc>
                <a:spcPts val="3910"/>
              </a:lnSpc>
            </a:pPr>
            <a:r>
              <a:rPr lang="en-US" sz="2300" b="0" i="0" spc="32" dirty="0" err="1">
                <a:solidFill>
                  <a:schemeClr val="accent2">
                    <a:lumMod val="50000"/>
                  </a:schemeClr>
                </a:solidFill>
                <a:latin typeface="Oswald"/>
              </a:rPr>
              <a:t>До</a:t>
            </a:r>
            <a:r>
              <a:rPr lang="en-US" sz="2300" b="0" i="0" spc="32" dirty="0">
                <a:solidFill>
                  <a:schemeClr val="accent2">
                    <a:lumMod val="50000"/>
                  </a:schemeClr>
                </a:solidFill>
                <a:latin typeface="Oswald"/>
              </a:rPr>
              <a:t> 30 </a:t>
            </a:r>
            <a:r>
              <a:rPr lang="en-US" sz="2300" b="0" i="0" spc="32" dirty="0" err="1">
                <a:solidFill>
                  <a:schemeClr val="accent2">
                    <a:lumMod val="50000"/>
                  </a:schemeClr>
                </a:solidFill>
                <a:latin typeface="Oswald"/>
              </a:rPr>
              <a:t>дней</a:t>
            </a:r>
            <a:endParaRPr lang="en-US" sz="2300" b="0" i="0" spc="32" dirty="0">
              <a:solidFill>
                <a:schemeClr val="accent2">
                  <a:lumMod val="50000"/>
                </a:schemeClr>
              </a:solidFill>
              <a:latin typeface="Oswald"/>
            </a:endParaRPr>
          </a:p>
          <a:p>
            <a:pPr>
              <a:lnSpc>
                <a:spcPts val="3910"/>
              </a:lnSpc>
            </a:pPr>
            <a:endParaRPr lang="en-US" sz="2300" b="0" i="0" spc="32" dirty="0">
              <a:solidFill>
                <a:srgbClr val="CD0808"/>
              </a:solidFill>
              <a:latin typeface="Oswald"/>
            </a:endParaRPr>
          </a:p>
          <a:p>
            <a:pPr>
              <a:lnSpc>
                <a:spcPts val="3910"/>
              </a:lnSpc>
            </a:pPr>
            <a:r>
              <a:rPr lang="en-US" sz="2300" b="1" i="0" spc="32" dirty="0">
                <a:solidFill>
                  <a:srgbClr val="252827"/>
                </a:solidFill>
                <a:latin typeface="Oswald"/>
              </a:rPr>
              <a:t>ДЛЯ КОГО:</a:t>
            </a:r>
          </a:p>
          <a:p>
            <a:pPr>
              <a:lnSpc>
                <a:spcPts val="3910"/>
              </a:lnSpc>
            </a:pPr>
            <a:r>
              <a:rPr lang="en-US" sz="2300" b="0" i="0" spc="32" dirty="0" err="1">
                <a:solidFill>
                  <a:srgbClr val="252827"/>
                </a:solidFill>
                <a:latin typeface="Oswald"/>
              </a:rPr>
              <a:t>Иностранцы</a:t>
            </a:r>
            <a:r>
              <a:rPr lang="en-US" sz="2300" b="0" i="0" spc="32" dirty="0">
                <a:solidFill>
                  <a:srgbClr val="252827"/>
                </a:solidFill>
                <a:latin typeface="Oswald"/>
              </a:rPr>
              <a:t>, </a:t>
            </a:r>
            <a:r>
              <a:rPr lang="en-US" sz="2300" b="0" i="0" spc="32" dirty="0" err="1">
                <a:solidFill>
                  <a:srgbClr val="252827"/>
                </a:solidFill>
                <a:latin typeface="Oswald"/>
              </a:rPr>
              <a:t>прибывающие</a:t>
            </a:r>
            <a:r>
              <a:rPr lang="en-US" sz="2300" b="0" i="0" spc="32" dirty="0">
                <a:solidFill>
                  <a:srgbClr val="252827"/>
                </a:solidFill>
                <a:latin typeface="Oswald"/>
              </a:rPr>
              <a:t> </a:t>
            </a:r>
            <a:r>
              <a:rPr lang="en-US" sz="2300" b="0" i="0" spc="32" dirty="0" err="1">
                <a:solidFill>
                  <a:srgbClr val="252827"/>
                </a:solidFill>
                <a:latin typeface="Oswald"/>
              </a:rPr>
              <a:t>с</a:t>
            </a:r>
            <a:r>
              <a:rPr lang="en-US" sz="2300" b="0" i="0" spc="32" dirty="0">
                <a:solidFill>
                  <a:srgbClr val="252827"/>
                </a:solidFill>
                <a:latin typeface="Oswald"/>
              </a:rPr>
              <a:t> </a:t>
            </a:r>
            <a:r>
              <a:rPr lang="en-US" sz="2300" b="0" i="0" spc="32" dirty="0" err="1">
                <a:solidFill>
                  <a:srgbClr val="252827"/>
                </a:solidFill>
                <a:latin typeface="Oswald"/>
              </a:rPr>
              <a:t>туристическими</a:t>
            </a:r>
            <a:r>
              <a:rPr lang="en-US" sz="2300" b="0" i="0" spc="32" dirty="0">
                <a:solidFill>
                  <a:srgbClr val="252827"/>
                </a:solidFill>
                <a:latin typeface="Oswald"/>
              </a:rPr>
              <a:t> </a:t>
            </a:r>
            <a:r>
              <a:rPr lang="en-US" sz="2300" b="0" i="0" spc="32" dirty="0" err="1">
                <a:solidFill>
                  <a:srgbClr val="252827"/>
                </a:solidFill>
                <a:latin typeface="Oswald"/>
              </a:rPr>
              <a:t>целями</a:t>
            </a:r>
            <a:r>
              <a:rPr lang="en-US" sz="2300" b="0" i="0" spc="32" dirty="0">
                <a:solidFill>
                  <a:srgbClr val="252827"/>
                </a:solidFill>
                <a:latin typeface="Oswald"/>
              </a:rPr>
              <a:t> </a:t>
            </a:r>
            <a:r>
              <a:rPr lang="en-US" sz="2300" b="0" i="0" spc="32" dirty="0" err="1">
                <a:solidFill>
                  <a:srgbClr val="252827"/>
                </a:solidFill>
                <a:latin typeface="Oswald"/>
              </a:rPr>
              <a:t>по</a:t>
            </a:r>
            <a:r>
              <a:rPr lang="en-US" sz="2300" b="0" i="0" spc="32" dirty="0">
                <a:solidFill>
                  <a:srgbClr val="252827"/>
                </a:solidFill>
                <a:latin typeface="Oswald"/>
              </a:rPr>
              <a:t> </a:t>
            </a:r>
            <a:r>
              <a:rPr lang="en-US" sz="2300" b="0" i="0" spc="32" dirty="0" err="1">
                <a:solidFill>
                  <a:srgbClr val="252827"/>
                </a:solidFill>
                <a:latin typeface="Oswald"/>
              </a:rPr>
              <a:t>специализированному</a:t>
            </a:r>
            <a:r>
              <a:rPr lang="en-US" sz="2300" b="0" i="0" spc="32" dirty="0">
                <a:solidFill>
                  <a:srgbClr val="252827"/>
                </a:solidFill>
                <a:latin typeface="Oswald"/>
              </a:rPr>
              <a:t> </a:t>
            </a:r>
            <a:r>
              <a:rPr lang="en-US" sz="2300" b="0" i="0" spc="32" dirty="0" err="1">
                <a:solidFill>
                  <a:srgbClr val="252827"/>
                </a:solidFill>
                <a:latin typeface="Oswald"/>
              </a:rPr>
              <a:t>туру</a:t>
            </a:r>
            <a:r>
              <a:rPr lang="en-US" sz="2300" b="0" i="0" spc="32" dirty="0">
                <a:solidFill>
                  <a:srgbClr val="252827"/>
                </a:solidFill>
                <a:latin typeface="Oswald"/>
              </a:rPr>
              <a:t> </a:t>
            </a:r>
            <a:r>
              <a:rPr lang="ru-RU" sz="2300" b="0" i="0" spc="32" dirty="0">
                <a:solidFill>
                  <a:srgbClr val="252827"/>
                </a:solidFill>
                <a:latin typeface="Oswald"/>
              </a:rPr>
              <a:t/>
            </a:r>
            <a:br>
              <a:rPr lang="ru-RU" sz="2300" b="0" i="0" spc="32" dirty="0">
                <a:solidFill>
                  <a:srgbClr val="252827"/>
                </a:solidFill>
                <a:latin typeface="Oswald"/>
              </a:rPr>
            </a:br>
            <a:r>
              <a:rPr lang="en-US" sz="2300" b="0" i="0" spc="32" dirty="0" err="1">
                <a:solidFill>
                  <a:srgbClr val="252827"/>
                </a:solidFill>
                <a:latin typeface="Oswald"/>
              </a:rPr>
              <a:t>на</a:t>
            </a:r>
            <a:r>
              <a:rPr lang="en-US" sz="2300" b="0" i="0" spc="32" dirty="0">
                <a:solidFill>
                  <a:srgbClr val="252827"/>
                </a:solidFill>
                <a:latin typeface="Oswald"/>
              </a:rPr>
              <a:t> </a:t>
            </a:r>
            <a:r>
              <a:rPr lang="en-US" sz="2300" b="0" i="0" spc="32" dirty="0" err="1">
                <a:solidFill>
                  <a:srgbClr val="252827"/>
                </a:solidFill>
                <a:latin typeface="Oswald"/>
              </a:rPr>
              <a:t>медицинские</a:t>
            </a:r>
            <a:r>
              <a:rPr lang="en-US" sz="2300" b="0" i="0" spc="32" dirty="0">
                <a:solidFill>
                  <a:srgbClr val="252827"/>
                </a:solidFill>
                <a:latin typeface="Oswald"/>
              </a:rPr>
              <a:t> </a:t>
            </a:r>
            <a:r>
              <a:rPr lang="en-US" sz="2300" b="0" i="0" spc="32" dirty="0" err="1">
                <a:solidFill>
                  <a:srgbClr val="252827"/>
                </a:solidFill>
                <a:latin typeface="Oswald"/>
              </a:rPr>
              <a:t>консультации</a:t>
            </a:r>
            <a:r>
              <a:rPr lang="en-US" sz="2300" b="0" i="0" spc="32" dirty="0">
                <a:solidFill>
                  <a:srgbClr val="252827"/>
                </a:solidFill>
                <a:latin typeface="Oswald"/>
              </a:rPr>
              <a:t> </a:t>
            </a:r>
            <a:r>
              <a:rPr lang="ru-RU" sz="2300" b="0" i="0" spc="32" dirty="0">
                <a:solidFill>
                  <a:srgbClr val="252827"/>
                </a:solidFill>
                <a:latin typeface="Oswald"/>
              </a:rPr>
              <a:t/>
            </a:r>
            <a:br>
              <a:rPr lang="ru-RU" sz="2300" b="0" i="0" spc="32" dirty="0">
                <a:solidFill>
                  <a:srgbClr val="252827"/>
                </a:solidFill>
                <a:latin typeface="Oswald"/>
              </a:rPr>
            </a:br>
            <a:r>
              <a:rPr lang="en-US" sz="2300" b="0" i="0" spc="32" dirty="0" err="1">
                <a:solidFill>
                  <a:srgbClr val="252827"/>
                </a:solidFill>
                <a:latin typeface="Oswald"/>
              </a:rPr>
              <a:t>и</a:t>
            </a:r>
            <a:r>
              <a:rPr lang="en-US" sz="2300" b="0" i="0" spc="32" dirty="0">
                <a:solidFill>
                  <a:srgbClr val="252827"/>
                </a:solidFill>
                <a:latin typeface="Oswald"/>
              </a:rPr>
              <a:t> </a:t>
            </a:r>
            <a:r>
              <a:rPr lang="en-US" sz="2300" b="0" i="0" spc="32" dirty="0" err="1">
                <a:solidFill>
                  <a:srgbClr val="252827"/>
                </a:solidFill>
                <a:latin typeface="Oswald"/>
              </a:rPr>
              <a:t>для</a:t>
            </a:r>
            <a:r>
              <a:rPr lang="en-US" sz="2300" b="0" i="0" spc="32" dirty="0">
                <a:solidFill>
                  <a:srgbClr val="252827"/>
                </a:solidFill>
                <a:latin typeface="Oswald"/>
              </a:rPr>
              <a:t> </a:t>
            </a:r>
            <a:r>
              <a:rPr lang="en-US" sz="2300" b="0" i="0" spc="32" dirty="0" err="1">
                <a:solidFill>
                  <a:srgbClr val="252827"/>
                </a:solidFill>
                <a:latin typeface="Oswald"/>
              </a:rPr>
              <a:t>медицинского</a:t>
            </a:r>
            <a:r>
              <a:rPr lang="en-US" sz="2300" b="0" i="0" spc="32" dirty="0">
                <a:solidFill>
                  <a:srgbClr val="252827"/>
                </a:solidFill>
                <a:latin typeface="Oswald"/>
              </a:rPr>
              <a:t> </a:t>
            </a:r>
            <a:r>
              <a:rPr lang="en-US" sz="2300" b="0" i="0" spc="32" dirty="0" err="1">
                <a:solidFill>
                  <a:srgbClr val="252827"/>
                </a:solidFill>
                <a:latin typeface="Oswald"/>
              </a:rPr>
              <a:t>обследования</a:t>
            </a:r>
            <a:endParaRPr lang="en-US" sz="2300" b="0" i="0" spc="32" dirty="0">
              <a:solidFill>
                <a:srgbClr val="252827"/>
              </a:solidFill>
              <a:latin typeface="Oswald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12277154" y="5748781"/>
            <a:ext cx="5771727" cy="35009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910"/>
              </a:lnSpc>
            </a:pPr>
            <a:r>
              <a:rPr lang="en-US" sz="2300" b="1" i="0" spc="32" dirty="0">
                <a:solidFill>
                  <a:schemeClr val="accent2">
                    <a:lumMod val="50000"/>
                  </a:schemeClr>
                </a:solidFill>
                <a:latin typeface="Oswald"/>
              </a:rPr>
              <a:t>СРОК ДЕЙСТВИЯ: </a:t>
            </a:r>
          </a:p>
          <a:p>
            <a:pPr>
              <a:lnSpc>
                <a:spcPts val="3910"/>
              </a:lnSpc>
            </a:pPr>
            <a:r>
              <a:rPr lang="en-US" sz="2300" b="0" i="0" spc="32" dirty="0" err="1">
                <a:solidFill>
                  <a:schemeClr val="accent2">
                    <a:lumMod val="50000"/>
                  </a:schemeClr>
                </a:solidFill>
                <a:latin typeface="Oswald"/>
              </a:rPr>
              <a:t>До</a:t>
            </a:r>
            <a:r>
              <a:rPr lang="en-US" sz="2300" b="0" i="0" spc="32" dirty="0">
                <a:solidFill>
                  <a:schemeClr val="accent2">
                    <a:lumMod val="50000"/>
                  </a:schemeClr>
                </a:solidFill>
                <a:latin typeface="Oswald"/>
              </a:rPr>
              <a:t> 90 </a:t>
            </a:r>
            <a:r>
              <a:rPr lang="en-US" sz="2300" b="0" i="0" spc="32" dirty="0" err="1">
                <a:solidFill>
                  <a:schemeClr val="accent2">
                    <a:lumMod val="50000"/>
                  </a:schemeClr>
                </a:solidFill>
                <a:latin typeface="Oswald"/>
              </a:rPr>
              <a:t>дней</a:t>
            </a:r>
            <a:endParaRPr lang="en-US" sz="2300" b="0" i="0" spc="32" dirty="0">
              <a:solidFill>
                <a:schemeClr val="accent2">
                  <a:lumMod val="50000"/>
                </a:schemeClr>
              </a:solidFill>
              <a:latin typeface="Oswald"/>
            </a:endParaRPr>
          </a:p>
          <a:p>
            <a:pPr>
              <a:lnSpc>
                <a:spcPts val="3910"/>
              </a:lnSpc>
            </a:pPr>
            <a:endParaRPr lang="en-US" sz="2300" b="0" i="0" spc="32" dirty="0">
              <a:solidFill>
                <a:srgbClr val="CD0808"/>
              </a:solidFill>
              <a:latin typeface="Oswald"/>
            </a:endParaRPr>
          </a:p>
          <a:p>
            <a:pPr>
              <a:lnSpc>
                <a:spcPts val="3910"/>
              </a:lnSpc>
            </a:pPr>
            <a:r>
              <a:rPr lang="en-US" sz="2300" b="1" i="0" spc="32" dirty="0">
                <a:solidFill>
                  <a:srgbClr val="252827"/>
                </a:solidFill>
                <a:latin typeface="Oswald"/>
              </a:rPr>
              <a:t>ДЛЯ КОГО:</a:t>
            </a:r>
          </a:p>
          <a:p>
            <a:pPr>
              <a:lnSpc>
                <a:spcPts val="3910"/>
              </a:lnSpc>
            </a:pPr>
            <a:r>
              <a:rPr lang="en-US" sz="2300" b="0" i="0" spc="32" dirty="0" err="1">
                <a:solidFill>
                  <a:srgbClr val="252827"/>
                </a:solidFill>
                <a:latin typeface="Oswald"/>
              </a:rPr>
              <a:t>Иностранцы</a:t>
            </a:r>
            <a:r>
              <a:rPr lang="en-US" sz="2300" b="0" i="0" spc="32" dirty="0">
                <a:solidFill>
                  <a:srgbClr val="252827"/>
                </a:solidFill>
                <a:latin typeface="Oswald"/>
              </a:rPr>
              <a:t>, </a:t>
            </a:r>
            <a:r>
              <a:rPr lang="en-US" sz="2300" b="0" i="0" spc="32" dirty="0" err="1">
                <a:solidFill>
                  <a:srgbClr val="252827"/>
                </a:solidFill>
                <a:latin typeface="Oswald"/>
              </a:rPr>
              <a:t>прибывающие</a:t>
            </a:r>
            <a:r>
              <a:rPr lang="en-US" sz="2300" b="0" i="0" spc="32" dirty="0">
                <a:solidFill>
                  <a:srgbClr val="252827"/>
                </a:solidFill>
                <a:latin typeface="Oswald"/>
              </a:rPr>
              <a:t> </a:t>
            </a:r>
            <a:r>
              <a:rPr lang="en-US" sz="2300" b="0" i="0" spc="32" dirty="0" err="1">
                <a:solidFill>
                  <a:srgbClr val="252827"/>
                </a:solidFill>
                <a:latin typeface="Oswald"/>
              </a:rPr>
              <a:t>для</a:t>
            </a:r>
            <a:r>
              <a:rPr lang="en-US" sz="2300" b="0" i="0" spc="32" dirty="0">
                <a:solidFill>
                  <a:srgbClr val="252827"/>
                </a:solidFill>
                <a:latin typeface="Oswald"/>
              </a:rPr>
              <a:t> </a:t>
            </a:r>
            <a:r>
              <a:rPr lang="en-US" sz="2300" b="0" i="0" spc="32" dirty="0" err="1">
                <a:solidFill>
                  <a:srgbClr val="252827"/>
                </a:solidFill>
                <a:latin typeface="Oswald"/>
              </a:rPr>
              <a:t>экстренного</a:t>
            </a:r>
            <a:r>
              <a:rPr lang="en-US" sz="2300" b="0" i="0" spc="32" dirty="0">
                <a:solidFill>
                  <a:srgbClr val="252827"/>
                </a:solidFill>
                <a:latin typeface="Oswald"/>
              </a:rPr>
              <a:t> </a:t>
            </a:r>
            <a:r>
              <a:rPr lang="en-US" sz="2300" b="0" i="0" spc="32" dirty="0" err="1">
                <a:solidFill>
                  <a:srgbClr val="252827"/>
                </a:solidFill>
                <a:latin typeface="Oswald"/>
              </a:rPr>
              <a:t>лечения</a:t>
            </a:r>
            <a:r>
              <a:rPr lang="en-US" sz="2300" b="0" i="0" spc="32" dirty="0">
                <a:solidFill>
                  <a:srgbClr val="252827"/>
                </a:solidFill>
                <a:latin typeface="Oswald"/>
              </a:rPr>
              <a:t> </a:t>
            </a:r>
            <a:r>
              <a:rPr lang="en-US" sz="2300" b="0" i="0" spc="32" dirty="0" err="1">
                <a:solidFill>
                  <a:srgbClr val="252827"/>
                </a:solidFill>
                <a:latin typeface="Oswald"/>
              </a:rPr>
              <a:t>либо</a:t>
            </a:r>
            <a:r>
              <a:rPr lang="en-US" sz="2300" b="0" i="0" spc="32" dirty="0">
                <a:solidFill>
                  <a:srgbClr val="252827"/>
                </a:solidFill>
                <a:latin typeface="Oswald"/>
              </a:rPr>
              <a:t> </a:t>
            </a:r>
            <a:r>
              <a:rPr lang="en-US" sz="2300" b="0" i="0" spc="32" dirty="0" err="1">
                <a:solidFill>
                  <a:srgbClr val="252827"/>
                </a:solidFill>
                <a:latin typeface="Oswald"/>
              </a:rPr>
              <a:t>в</a:t>
            </a:r>
            <a:r>
              <a:rPr lang="en-US" sz="2300" b="0" i="0" spc="32" dirty="0">
                <a:solidFill>
                  <a:srgbClr val="252827"/>
                </a:solidFill>
                <a:latin typeface="Oswald"/>
              </a:rPr>
              <a:t> </a:t>
            </a:r>
            <a:r>
              <a:rPr lang="en-US" sz="2300" b="0" i="0" spc="32" dirty="0" err="1">
                <a:solidFill>
                  <a:srgbClr val="252827"/>
                </a:solidFill>
                <a:latin typeface="Oswald"/>
              </a:rPr>
              <a:t>связи</a:t>
            </a:r>
            <a:r>
              <a:rPr lang="en-US" sz="2300" b="0" i="0" spc="32" dirty="0">
                <a:solidFill>
                  <a:srgbClr val="252827"/>
                </a:solidFill>
                <a:latin typeface="Oswald"/>
              </a:rPr>
              <a:t> </a:t>
            </a:r>
            <a:r>
              <a:rPr lang="en-US" sz="2300" b="0" i="0" spc="32" dirty="0" err="1">
                <a:solidFill>
                  <a:srgbClr val="252827"/>
                </a:solidFill>
                <a:latin typeface="Oswald"/>
              </a:rPr>
              <a:t>с</a:t>
            </a:r>
            <a:r>
              <a:rPr lang="en-US" sz="2300" b="0" i="0" spc="32" dirty="0">
                <a:solidFill>
                  <a:srgbClr val="252827"/>
                </a:solidFill>
                <a:latin typeface="Oswald"/>
              </a:rPr>
              <a:t> </a:t>
            </a:r>
            <a:r>
              <a:rPr lang="en-US" sz="2300" b="0" i="0" spc="32" dirty="0" err="1">
                <a:solidFill>
                  <a:srgbClr val="252827"/>
                </a:solidFill>
                <a:latin typeface="Oswald"/>
              </a:rPr>
              <a:t>тяжелой</a:t>
            </a:r>
            <a:r>
              <a:rPr lang="en-US" sz="2300" b="0" i="0" spc="32" dirty="0">
                <a:solidFill>
                  <a:srgbClr val="252827"/>
                </a:solidFill>
                <a:latin typeface="Oswald"/>
              </a:rPr>
              <a:t> </a:t>
            </a:r>
            <a:r>
              <a:rPr lang="en-US" sz="2300" b="0" i="0" spc="32" dirty="0" err="1">
                <a:solidFill>
                  <a:srgbClr val="252827"/>
                </a:solidFill>
                <a:latin typeface="Oswald"/>
              </a:rPr>
              <a:t>болезнью</a:t>
            </a:r>
            <a:r>
              <a:rPr lang="en-US" sz="2300" b="0" i="0" spc="32" dirty="0">
                <a:solidFill>
                  <a:srgbClr val="252827"/>
                </a:solidFill>
                <a:latin typeface="Oswald"/>
              </a:rPr>
              <a:t> </a:t>
            </a:r>
            <a:r>
              <a:rPr lang="ru-RU" sz="2300" b="0" i="0" spc="32" dirty="0">
                <a:solidFill>
                  <a:srgbClr val="252827"/>
                </a:solidFill>
                <a:latin typeface="Oswald"/>
              </a:rPr>
              <a:t/>
            </a:r>
            <a:br>
              <a:rPr lang="ru-RU" sz="2300" b="0" i="0" spc="32" dirty="0">
                <a:solidFill>
                  <a:srgbClr val="252827"/>
                </a:solidFill>
                <a:latin typeface="Oswald"/>
              </a:rPr>
            </a:br>
            <a:r>
              <a:rPr lang="en-US" sz="2300" b="0" i="0" spc="32" dirty="0" err="1">
                <a:solidFill>
                  <a:srgbClr val="252827"/>
                </a:solidFill>
                <a:latin typeface="Oswald"/>
              </a:rPr>
              <a:t>или</a:t>
            </a:r>
            <a:r>
              <a:rPr lang="en-US" sz="2300" b="0" i="0" spc="32" dirty="0">
                <a:solidFill>
                  <a:srgbClr val="252827"/>
                </a:solidFill>
                <a:latin typeface="Oswald"/>
              </a:rPr>
              <a:t> </a:t>
            </a:r>
            <a:r>
              <a:rPr lang="en-US" sz="2300" b="0" i="0" spc="32" dirty="0" err="1">
                <a:solidFill>
                  <a:srgbClr val="252827"/>
                </a:solidFill>
                <a:latin typeface="Oswald"/>
              </a:rPr>
              <a:t>смертью</a:t>
            </a:r>
            <a:r>
              <a:rPr lang="en-US" sz="2300" b="0" i="0" spc="32" dirty="0">
                <a:solidFill>
                  <a:srgbClr val="252827"/>
                </a:solidFill>
                <a:latin typeface="Oswald"/>
              </a:rPr>
              <a:t> </a:t>
            </a:r>
            <a:r>
              <a:rPr lang="en-US" sz="2300" b="0" i="0" spc="32" dirty="0" err="1">
                <a:solidFill>
                  <a:srgbClr val="252827"/>
                </a:solidFill>
                <a:latin typeface="Oswald"/>
              </a:rPr>
              <a:t>близкого</a:t>
            </a:r>
            <a:r>
              <a:rPr lang="en-US" sz="2300" b="0" i="0" spc="32" dirty="0">
                <a:solidFill>
                  <a:srgbClr val="252827"/>
                </a:solidFill>
                <a:latin typeface="Oswald"/>
              </a:rPr>
              <a:t> </a:t>
            </a:r>
            <a:r>
              <a:rPr lang="en-US" sz="2300" b="0" i="0" spc="32" dirty="0" err="1">
                <a:solidFill>
                  <a:srgbClr val="252827"/>
                </a:solidFill>
                <a:latin typeface="Oswald"/>
              </a:rPr>
              <a:t>родственника</a:t>
            </a:r>
            <a:endParaRPr lang="en-US" sz="2300" b="0" i="0" spc="32" dirty="0">
              <a:solidFill>
                <a:srgbClr val="252827"/>
              </a:solidFill>
              <a:latin typeface="Oswald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999916" y="3117562"/>
            <a:ext cx="16774716" cy="3990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359"/>
              </a:lnSpc>
            </a:pPr>
            <a:r>
              <a:rPr lang="en-US" sz="2400" dirty="0">
                <a:solidFill>
                  <a:srgbClr val="A6A6A6"/>
                </a:solidFill>
                <a:latin typeface="Oswald"/>
              </a:rPr>
              <a:t>* </a:t>
            </a:r>
            <a:r>
              <a:rPr lang="en-US" sz="2400" dirty="0">
                <a:solidFill>
                  <a:schemeClr val="tx2">
                    <a:lumMod val="50000"/>
                  </a:schemeClr>
                </a:solidFill>
                <a:latin typeface="Oswald"/>
              </a:rPr>
              <a:t>В </a:t>
            </a:r>
            <a:r>
              <a:rPr lang="en-US" sz="2400" dirty="0" err="1">
                <a:solidFill>
                  <a:schemeClr val="tx2">
                    <a:lumMod val="50000"/>
                  </a:schemeClr>
                </a:solidFill>
                <a:latin typeface="Oswald"/>
              </a:rPr>
              <a:t>соответствии</a:t>
            </a:r>
            <a:r>
              <a:rPr lang="en-US" sz="2400" dirty="0">
                <a:solidFill>
                  <a:schemeClr val="tx2">
                    <a:lumMod val="50000"/>
                  </a:schemeClr>
                </a:solidFill>
                <a:latin typeface="Oswald"/>
              </a:rPr>
              <a:t> с </a:t>
            </a:r>
            <a:r>
              <a:rPr lang="en-US" sz="2400" dirty="0" err="1">
                <a:solidFill>
                  <a:schemeClr val="tx2">
                    <a:lumMod val="50000"/>
                  </a:schemeClr>
                </a:solidFill>
                <a:latin typeface="Oswald"/>
              </a:rPr>
              <a:t>приложением</a:t>
            </a:r>
            <a:r>
              <a:rPr lang="en-US" sz="2400" dirty="0">
                <a:solidFill>
                  <a:schemeClr val="tx2">
                    <a:lumMod val="50000"/>
                  </a:schemeClr>
                </a:solidFill>
                <a:latin typeface="Oswald"/>
              </a:rPr>
              <a:t> к </a:t>
            </a:r>
            <a:r>
              <a:rPr lang="en-US" sz="2400" dirty="0" err="1">
                <a:solidFill>
                  <a:schemeClr val="tx2">
                    <a:lumMod val="50000"/>
                  </a:schemeClr>
                </a:solidFill>
                <a:latin typeface="Oswald"/>
              </a:rPr>
              <a:t>совместному</a:t>
            </a:r>
            <a:r>
              <a:rPr lang="en-US" sz="2400" dirty="0">
                <a:solidFill>
                  <a:schemeClr val="tx2">
                    <a:lumMod val="50000"/>
                  </a:schemeClr>
                </a:solidFill>
                <a:latin typeface="Oswald"/>
              </a:rPr>
              <a:t> </a:t>
            </a:r>
            <a:r>
              <a:rPr lang="en-US" sz="2400" dirty="0" err="1">
                <a:solidFill>
                  <a:schemeClr val="tx2">
                    <a:lumMod val="50000"/>
                  </a:schemeClr>
                </a:solidFill>
                <a:latin typeface="Oswald"/>
              </a:rPr>
              <a:t>приказу</a:t>
            </a:r>
            <a:r>
              <a:rPr lang="en-US" sz="2400" dirty="0">
                <a:solidFill>
                  <a:schemeClr val="tx2">
                    <a:lumMod val="50000"/>
                  </a:schemeClr>
                </a:solidFill>
                <a:latin typeface="Oswald"/>
              </a:rPr>
              <a:t> МИД России, МВД России и ФСБ России </a:t>
            </a:r>
            <a:r>
              <a:rPr lang="en-US" sz="2400" dirty="0" err="1">
                <a:solidFill>
                  <a:schemeClr val="tx2">
                    <a:lumMod val="50000"/>
                  </a:schemeClr>
                </a:solidFill>
                <a:latin typeface="Oswald"/>
              </a:rPr>
              <a:t>от</a:t>
            </a:r>
            <a:r>
              <a:rPr lang="en-US" sz="2400" dirty="0">
                <a:solidFill>
                  <a:schemeClr val="tx2">
                    <a:lumMod val="50000"/>
                  </a:schemeClr>
                </a:solidFill>
                <a:latin typeface="Oswald"/>
              </a:rPr>
              <a:t> 27 </a:t>
            </a:r>
            <a:r>
              <a:rPr lang="en-US" sz="2400" dirty="0" err="1">
                <a:solidFill>
                  <a:schemeClr val="tx2">
                    <a:lumMod val="50000"/>
                  </a:schemeClr>
                </a:solidFill>
                <a:latin typeface="Oswald"/>
              </a:rPr>
              <a:t>декабря</a:t>
            </a:r>
            <a:r>
              <a:rPr lang="en-US" sz="2400" dirty="0">
                <a:solidFill>
                  <a:schemeClr val="tx2">
                    <a:lumMod val="50000"/>
                  </a:schemeClr>
                </a:solidFill>
                <a:latin typeface="Oswald"/>
              </a:rPr>
              <a:t> 2003 </a:t>
            </a:r>
            <a:r>
              <a:rPr lang="en-US" sz="2400" dirty="0" err="1">
                <a:solidFill>
                  <a:schemeClr val="tx2">
                    <a:lumMod val="50000"/>
                  </a:schemeClr>
                </a:solidFill>
                <a:latin typeface="Oswald"/>
              </a:rPr>
              <a:t>года</a:t>
            </a:r>
            <a:r>
              <a:rPr lang="en-US" sz="2400" dirty="0">
                <a:solidFill>
                  <a:schemeClr val="tx2">
                    <a:lumMod val="50000"/>
                  </a:schemeClr>
                </a:solidFill>
                <a:latin typeface="Oswald"/>
              </a:rPr>
              <a:t> № 19723А/1048/922</a:t>
            </a: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xmlns="" id="{3C18536F-292F-934D-9B8F-D54713A513AE}"/>
              </a:ext>
            </a:extLst>
          </p:cNvPr>
          <p:cNvSpPr/>
          <p:nvPr/>
        </p:nvSpPr>
        <p:spPr>
          <a:xfrm>
            <a:off x="0" y="17027"/>
            <a:ext cx="18283592" cy="715179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8" name="TextBox 8"/>
          <p:cNvSpPr txBox="1"/>
          <p:nvPr/>
        </p:nvSpPr>
        <p:spPr>
          <a:xfrm>
            <a:off x="17197821" y="155742"/>
            <a:ext cx="997707" cy="4360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2400" b="1" dirty="0">
                <a:solidFill>
                  <a:srgbClr val="FFFFFF"/>
                </a:solidFill>
                <a:latin typeface="Oswald"/>
              </a:rPr>
              <a:t> </a:t>
            </a:r>
            <a:r>
              <a:rPr lang="en-US" sz="2400" b="1" dirty="0" smtClean="0">
                <a:solidFill>
                  <a:srgbClr val="FFFFFF"/>
                </a:solidFill>
                <a:latin typeface="Oswald"/>
              </a:rPr>
              <a:t>1</a:t>
            </a:r>
            <a:r>
              <a:rPr lang="ru-RU" sz="2400" b="1" dirty="0" smtClean="0">
                <a:solidFill>
                  <a:srgbClr val="FFFFFF"/>
                </a:solidFill>
                <a:latin typeface="Oswald"/>
              </a:rPr>
              <a:t>8</a:t>
            </a:r>
            <a:endParaRPr lang="en-US" sz="2400" b="1" dirty="0">
              <a:solidFill>
                <a:srgbClr val="FFFFFF"/>
              </a:solidFill>
              <a:latin typeface="Oswald"/>
            </a:endParaRPr>
          </a:p>
        </p:txBody>
      </p:sp>
    </p:spTree>
    <p:extLst>
      <p:ext uri="{BB962C8B-B14F-4D97-AF65-F5344CB8AC3E}">
        <p14:creationId xmlns:p14="http://schemas.microsoft.com/office/powerpoint/2010/main" val="3913714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641228" y="1000655"/>
            <a:ext cx="12084172" cy="15901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6200"/>
              </a:lnSpc>
            </a:pPr>
            <a:r>
              <a:rPr lang="en-US" sz="4600" b="1" i="0" spc="100" dirty="0">
                <a:solidFill>
                  <a:schemeClr val="accent2">
                    <a:lumMod val="75000"/>
                  </a:schemeClr>
                </a:solidFill>
                <a:latin typeface="Oswald"/>
              </a:rPr>
              <a:t>ПОМОЩЬ В ОФОРМЛЕНИИ ДОКУМЕНТАЦИИ </a:t>
            </a:r>
          </a:p>
          <a:p>
            <a:pPr algn="l">
              <a:lnSpc>
                <a:spcPts val="6200"/>
              </a:lnSpc>
            </a:pPr>
            <a:r>
              <a:rPr lang="en-US" sz="4600" b="1" i="0" spc="100" dirty="0">
                <a:solidFill>
                  <a:schemeClr val="accent2">
                    <a:lumMod val="75000"/>
                  </a:schemeClr>
                </a:solidFill>
                <a:latin typeface="Oswald"/>
              </a:rPr>
              <a:t>ДЛЯ ВЪЕЗДА В РОССИЮ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652114" y="2624694"/>
            <a:ext cx="10826872" cy="586571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120"/>
              </a:lnSpc>
            </a:pPr>
            <a:r>
              <a:rPr lang="en-US" sz="3199" b="1" i="0" spc="127" dirty="0">
                <a:solidFill>
                  <a:schemeClr val="accent3">
                    <a:lumMod val="50000"/>
                  </a:schemeClr>
                </a:solidFill>
                <a:latin typeface="Oswald"/>
              </a:rPr>
              <a:t>О</a:t>
            </a:r>
            <a:r>
              <a:rPr lang="en-US" sz="3200" b="1" i="0" spc="128" dirty="0">
                <a:solidFill>
                  <a:schemeClr val="accent3">
                    <a:lumMod val="50000"/>
                  </a:schemeClr>
                </a:solidFill>
                <a:latin typeface="Oswald"/>
              </a:rPr>
              <a:t>ФОРМЛЕНИЕ ПРИГЛАШЕНИЯ ДЛЯ ПРИБЫТИЯ В РОССИЮ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641228" y="3450142"/>
            <a:ext cx="11931772" cy="25006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920"/>
              </a:lnSpc>
            </a:pPr>
            <a:r>
              <a:rPr lang="en-US" sz="2800" b="0" i="0" spc="148" dirty="0" err="1">
                <a:solidFill>
                  <a:schemeClr val="accent1">
                    <a:lumMod val="50000"/>
                  </a:schemeClr>
                </a:solidFill>
                <a:latin typeface="Oswald"/>
              </a:rPr>
              <a:t>Медицинская</a:t>
            </a:r>
            <a:r>
              <a:rPr lang="en-US" sz="2800" b="0" i="0" spc="148" dirty="0">
                <a:solidFill>
                  <a:schemeClr val="accent1">
                    <a:lumMod val="50000"/>
                  </a:schemeClr>
                </a:solidFill>
                <a:latin typeface="Oswald"/>
              </a:rPr>
              <a:t> </a:t>
            </a:r>
            <a:r>
              <a:rPr lang="en-US" sz="2800" b="0" i="0" spc="148" dirty="0" err="1">
                <a:solidFill>
                  <a:schemeClr val="accent1">
                    <a:lumMod val="50000"/>
                  </a:schemeClr>
                </a:solidFill>
                <a:latin typeface="Oswald"/>
              </a:rPr>
              <a:t>организация</a:t>
            </a:r>
            <a:r>
              <a:rPr lang="en-US" sz="2800" b="0" i="0" spc="148" dirty="0">
                <a:solidFill>
                  <a:schemeClr val="accent1">
                    <a:lumMod val="50000"/>
                  </a:schemeClr>
                </a:solidFill>
                <a:latin typeface="Oswald"/>
              </a:rPr>
              <a:t>, </a:t>
            </a:r>
            <a:r>
              <a:rPr lang="en-US" sz="2800" b="0" i="0" spc="148" dirty="0" err="1">
                <a:solidFill>
                  <a:schemeClr val="accent1">
                    <a:lumMod val="50000"/>
                  </a:schemeClr>
                </a:solidFill>
                <a:latin typeface="Oswald"/>
              </a:rPr>
              <a:t>подтвердившая</a:t>
            </a:r>
            <a:r>
              <a:rPr lang="en-US" sz="2800" b="0" i="0" spc="148" dirty="0">
                <a:solidFill>
                  <a:schemeClr val="accent1">
                    <a:lumMod val="50000"/>
                  </a:schemeClr>
                </a:solidFill>
                <a:latin typeface="Oswald"/>
              </a:rPr>
              <a:t> </a:t>
            </a:r>
            <a:r>
              <a:rPr lang="en-US" sz="2800" b="0" i="0" spc="148" dirty="0" err="1">
                <a:solidFill>
                  <a:schemeClr val="accent1">
                    <a:lumMod val="50000"/>
                  </a:schemeClr>
                </a:solidFill>
                <a:latin typeface="Oswald"/>
              </a:rPr>
              <a:t>возможность</a:t>
            </a:r>
            <a:r>
              <a:rPr lang="en-US" sz="2800" b="0" i="0" spc="148" dirty="0">
                <a:solidFill>
                  <a:schemeClr val="accent1">
                    <a:lumMod val="50000"/>
                  </a:schemeClr>
                </a:solidFill>
                <a:latin typeface="Oswald"/>
              </a:rPr>
              <a:t> </a:t>
            </a:r>
            <a:r>
              <a:rPr lang="en-US" sz="2800" b="0" i="0" spc="148" dirty="0" err="1">
                <a:solidFill>
                  <a:schemeClr val="accent1">
                    <a:lumMod val="50000"/>
                  </a:schemeClr>
                </a:solidFill>
                <a:latin typeface="Oswald"/>
              </a:rPr>
              <a:t>Вашего</a:t>
            </a:r>
            <a:r>
              <a:rPr lang="en-US" sz="2800" b="0" i="0" spc="148" dirty="0">
                <a:solidFill>
                  <a:schemeClr val="accent1">
                    <a:lumMod val="50000"/>
                  </a:schemeClr>
                </a:solidFill>
                <a:latin typeface="Oswald"/>
              </a:rPr>
              <a:t> </a:t>
            </a:r>
            <a:r>
              <a:rPr lang="en-US" sz="2800" b="0" i="0" spc="148" dirty="0" err="1">
                <a:solidFill>
                  <a:schemeClr val="accent1">
                    <a:lumMod val="50000"/>
                  </a:schemeClr>
                </a:solidFill>
                <a:latin typeface="Oswald"/>
              </a:rPr>
              <a:t>лечения</a:t>
            </a:r>
            <a:r>
              <a:rPr lang="en-US" sz="2800" b="0" i="0" spc="148" dirty="0">
                <a:solidFill>
                  <a:schemeClr val="accent1">
                    <a:lumMod val="50000"/>
                  </a:schemeClr>
                </a:solidFill>
                <a:latin typeface="Oswald"/>
              </a:rPr>
              <a:t>, </a:t>
            </a:r>
            <a:r>
              <a:rPr lang="en-US" sz="2800" b="0" i="0" spc="148" dirty="0" err="1">
                <a:solidFill>
                  <a:schemeClr val="accent1">
                    <a:lumMod val="50000"/>
                  </a:schemeClr>
                </a:solidFill>
                <a:latin typeface="Oswald"/>
              </a:rPr>
              <a:t>может</a:t>
            </a:r>
            <a:r>
              <a:rPr lang="en-US" sz="2800" b="0" i="0" spc="148" dirty="0">
                <a:solidFill>
                  <a:schemeClr val="accent1">
                    <a:lumMod val="50000"/>
                  </a:schemeClr>
                </a:solidFill>
                <a:latin typeface="Oswald"/>
              </a:rPr>
              <a:t> </a:t>
            </a:r>
            <a:r>
              <a:rPr lang="en-US" sz="2800" b="0" i="0" spc="148" dirty="0" err="1">
                <a:solidFill>
                  <a:schemeClr val="accent1">
                    <a:lumMod val="50000"/>
                  </a:schemeClr>
                </a:solidFill>
                <a:latin typeface="Oswald"/>
              </a:rPr>
              <a:t>оформить</a:t>
            </a:r>
            <a:r>
              <a:rPr lang="en-US" sz="2800" b="0" i="0" spc="148" dirty="0">
                <a:solidFill>
                  <a:schemeClr val="accent1">
                    <a:lumMod val="50000"/>
                  </a:schemeClr>
                </a:solidFill>
                <a:latin typeface="Oswald"/>
              </a:rPr>
              <a:t> </a:t>
            </a:r>
            <a:r>
              <a:rPr lang="en-US" sz="2800" b="0" i="0" spc="148" dirty="0" err="1">
                <a:solidFill>
                  <a:schemeClr val="accent1">
                    <a:lumMod val="50000"/>
                  </a:schemeClr>
                </a:solidFill>
                <a:latin typeface="Oswald"/>
              </a:rPr>
              <a:t>Вам</a:t>
            </a:r>
            <a:r>
              <a:rPr lang="en-US" sz="2800" b="0" i="0" spc="148" dirty="0">
                <a:solidFill>
                  <a:schemeClr val="accent1">
                    <a:lumMod val="50000"/>
                  </a:schemeClr>
                </a:solidFill>
                <a:latin typeface="Oswald"/>
              </a:rPr>
              <a:t> </a:t>
            </a:r>
            <a:r>
              <a:rPr lang="en-US" sz="2800" b="0" i="0" spc="148" dirty="0" err="1">
                <a:solidFill>
                  <a:schemeClr val="accent1">
                    <a:lumMod val="50000"/>
                  </a:schemeClr>
                </a:solidFill>
                <a:latin typeface="Oswald"/>
              </a:rPr>
              <a:t>приглашение</a:t>
            </a:r>
            <a:r>
              <a:rPr lang="en-US" sz="2800" b="0" i="0" spc="148" dirty="0">
                <a:solidFill>
                  <a:schemeClr val="accent1">
                    <a:lumMod val="50000"/>
                  </a:schemeClr>
                </a:solidFill>
                <a:latin typeface="Oswald"/>
              </a:rPr>
              <a:t> </a:t>
            </a:r>
            <a:r>
              <a:rPr lang="en-US" sz="2800" b="0" i="0" spc="148" dirty="0" err="1">
                <a:solidFill>
                  <a:schemeClr val="accent1">
                    <a:lumMod val="50000"/>
                  </a:schemeClr>
                </a:solidFill>
                <a:latin typeface="Oswald"/>
              </a:rPr>
              <a:t>для</a:t>
            </a:r>
            <a:r>
              <a:rPr lang="en-US" sz="2800" b="0" i="0" spc="148" dirty="0">
                <a:solidFill>
                  <a:schemeClr val="accent1">
                    <a:lumMod val="50000"/>
                  </a:schemeClr>
                </a:solidFill>
                <a:latin typeface="Oswald"/>
              </a:rPr>
              <a:t> </a:t>
            </a:r>
            <a:r>
              <a:rPr lang="en-US" sz="2800" b="0" i="0" spc="148" dirty="0" err="1">
                <a:solidFill>
                  <a:schemeClr val="accent1">
                    <a:lumMod val="50000"/>
                  </a:schemeClr>
                </a:solidFill>
                <a:latin typeface="Oswald"/>
              </a:rPr>
              <a:t>въезда</a:t>
            </a:r>
            <a:r>
              <a:rPr lang="en-US" sz="2800" b="0" i="0" spc="148" dirty="0">
                <a:solidFill>
                  <a:schemeClr val="accent1">
                    <a:lumMod val="50000"/>
                  </a:schemeClr>
                </a:solidFill>
                <a:latin typeface="Oswald"/>
              </a:rPr>
              <a:t> в </a:t>
            </a:r>
            <a:r>
              <a:rPr lang="en-US" sz="2800" b="0" i="0" spc="148" dirty="0" err="1">
                <a:solidFill>
                  <a:schemeClr val="accent1">
                    <a:lumMod val="50000"/>
                  </a:schemeClr>
                </a:solidFill>
                <a:latin typeface="Oswald"/>
              </a:rPr>
              <a:t>Россию</a:t>
            </a:r>
            <a:r>
              <a:rPr lang="en-US" sz="2800" b="0" i="0" spc="148" dirty="0">
                <a:solidFill>
                  <a:schemeClr val="accent1">
                    <a:lumMod val="50000"/>
                  </a:schemeClr>
                </a:solidFill>
                <a:latin typeface="Oswald"/>
              </a:rPr>
              <a:t>, а </a:t>
            </a:r>
            <a:r>
              <a:rPr lang="en-US" sz="2800" b="0" i="0" spc="148" dirty="0" err="1">
                <a:solidFill>
                  <a:schemeClr val="accent1">
                    <a:lumMod val="50000"/>
                  </a:schemeClr>
                </a:solidFill>
                <a:latin typeface="Oswald"/>
              </a:rPr>
              <a:t>также</a:t>
            </a:r>
            <a:r>
              <a:rPr lang="en-US" sz="2800" b="0" i="0" spc="148" dirty="0">
                <a:solidFill>
                  <a:schemeClr val="accent1">
                    <a:lumMod val="50000"/>
                  </a:schemeClr>
                </a:solidFill>
                <a:latin typeface="Oswald"/>
              </a:rPr>
              <a:t> </a:t>
            </a:r>
            <a:r>
              <a:rPr lang="en-US" sz="2800" b="0" i="0" spc="148" dirty="0" err="1">
                <a:solidFill>
                  <a:schemeClr val="accent1">
                    <a:lumMod val="50000"/>
                  </a:schemeClr>
                </a:solidFill>
                <a:latin typeface="Oswald"/>
              </a:rPr>
              <a:t>решить</a:t>
            </a:r>
            <a:r>
              <a:rPr lang="en-US" sz="2800" b="0" i="0" spc="148" dirty="0">
                <a:solidFill>
                  <a:schemeClr val="accent1">
                    <a:lumMod val="50000"/>
                  </a:schemeClr>
                </a:solidFill>
                <a:latin typeface="Oswald"/>
              </a:rPr>
              <a:t> </a:t>
            </a:r>
            <a:r>
              <a:rPr lang="en-US" sz="2800" b="0" i="0" spc="148" dirty="0" err="1">
                <a:solidFill>
                  <a:schemeClr val="accent1">
                    <a:lumMod val="50000"/>
                  </a:schemeClr>
                </a:solidFill>
                <a:latin typeface="Oswald"/>
              </a:rPr>
              <a:t>вопрос</a:t>
            </a:r>
            <a:r>
              <a:rPr lang="en-US" sz="2800" b="0" i="0" spc="148" dirty="0">
                <a:solidFill>
                  <a:schemeClr val="accent1">
                    <a:lumMod val="50000"/>
                  </a:schemeClr>
                </a:solidFill>
                <a:latin typeface="Oswald"/>
              </a:rPr>
              <a:t> по </a:t>
            </a:r>
            <a:r>
              <a:rPr lang="en-US" sz="2800" b="0" i="0" spc="148" dirty="0" err="1">
                <a:solidFill>
                  <a:schemeClr val="accent1">
                    <a:lumMod val="50000"/>
                  </a:schemeClr>
                </a:solidFill>
                <a:latin typeface="Oswald"/>
              </a:rPr>
              <a:t>поводу</a:t>
            </a:r>
            <a:r>
              <a:rPr lang="en-US" sz="2800" b="0" i="0" spc="148" dirty="0">
                <a:solidFill>
                  <a:schemeClr val="accent1">
                    <a:lumMod val="50000"/>
                  </a:schemeClr>
                </a:solidFill>
                <a:latin typeface="Oswald"/>
              </a:rPr>
              <a:t> </a:t>
            </a:r>
            <a:r>
              <a:rPr lang="en-US" sz="2800" b="0" i="0" spc="148" dirty="0" err="1">
                <a:solidFill>
                  <a:schemeClr val="accent1">
                    <a:lumMod val="50000"/>
                  </a:schemeClr>
                </a:solidFill>
                <a:latin typeface="Oswald"/>
              </a:rPr>
              <a:t>постановки</a:t>
            </a:r>
            <a:r>
              <a:rPr lang="en-US" sz="2800" b="0" i="0" spc="148" dirty="0">
                <a:solidFill>
                  <a:schemeClr val="accent1">
                    <a:lumMod val="50000"/>
                  </a:schemeClr>
                </a:solidFill>
                <a:latin typeface="Oswald"/>
              </a:rPr>
              <a:t> </a:t>
            </a:r>
            <a:r>
              <a:rPr lang="en-US" sz="2800" b="0" i="0" spc="148" dirty="0" err="1">
                <a:solidFill>
                  <a:schemeClr val="accent1">
                    <a:lumMod val="50000"/>
                  </a:schemeClr>
                </a:solidFill>
                <a:latin typeface="Oswald"/>
              </a:rPr>
              <a:t>на</a:t>
            </a:r>
            <a:r>
              <a:rPr lang="en-US" sz="2800" b="0" i="0" spc="148" dirty="0">
                <a:solidFill>
                  <a:schemeClr val="accent1">
                    <a:lumMod val="50000"/>
                  </a:schemeClr>
                </a:solidFill>
                <a:latin typeface="Oswald"/>
              </a:rPr>
              <a:t> </a:t>
            </a:r>
            <a:r>
              <a:rPr lang="en-US" sz="2800" b="0" i="0" spc="148" dirty="0" err="1">
                <a:solidFill>
                  <a:schemeClr val="accent1">
                    <a:lumMod val="50000"/>
                  </a:schemeClr>
                </a:solidFill>
                <a:latin typeface="Oswald"/>
              </a:rPr>
              <a:t>миграционный</a:t>
            </a:r>
            <a:r>
              <a:rPr lang="en-US" sz="2800" b="0" i="0" spc="148" dirty="0">
                <a:solidFill>
                  <a:schemeClr val="accent1">
                    <a:lumMod val="50000"/>
                  </a:schemeClr>
                </a:solidFill>
                <a:latin typeface="Oswald"/>
              </a:rPr>
              <a:t> </a:t>
            </a:r>
            <a:r>
              <a:rPr lang="en-US" sz="2800" b="0" i="0" spc="148" dirty="0" err="1">
                <a:solidFill>
                  <a:schemeClr val="accent1">
                    <a:lumMod val="50000"/>
                  </a:schemeClr>
                </a:solidFill>
                <a:latin typeface="Oswald"/>
              </a:rPr>
              <a:t>учет</a:t>
            </a:r>
            <a:r>
              <a:rPr lang="en-US" sz="2800" b="0" i="0" spc="148" dirty="0">
                <a:solidFill>
                  <a:schemeClr val="accent1">
                    <a:lumMod val="50000"/>
                  </a:schemeClr>
                </a:solidFill>
                <a:latin typeface="Oswald"/>
              </a:rPr>
              <a:t>. </a:t>
            </a:r>
          </a:p>
          <a:p>
            <a:pPr>
              <a:lnSpc>
                <a:spcPts val="3920"/>
              </a:lnSpc>
            </a:pPr>
            <a:r>
              <a:rPr lang="en-US" sz="2800" b="0" i="0" spc="148" dirty="0" err="1">
                <a:solidFill>
                  <a:schemeClr val="accent1">
                    <a:lumMod val="50000"/>
                  </a:schemeClr>
                </a:solidFill>
                <a:latin typeface="Oswald"/>
              </a:rPr>
              <a:t>Для</a:t>
            </a:r>
            <a:r>
              <a:rPr lang="en-US" sz="2800" b="0" i="0" spc="148" dirty="0">
                <a:solidFill>
                  <a:schemeClr val="accent1">
                    <a:lumMod val="50000"/>
                  </a:schemeClr>
                </a:solidFill>
                <a:latin typeface="Oswald"/>
              </a:rPr>
              <a:t> </a:t>
            </a:r>
            <a:r>
              <a:rPr lang="en-US" sz="2800" b="0" i="0" spc="148" dirty="0" err="1">
                <a:solidFill>
                  <a:schemeClr val="accent1">
                    <a:lumMod val="50000"/>
                  </a:schemeClr>
                </a:solidFill>
                <a:latin typeface="Oswald"/>
              </a:rPr>
              <a:t>уточнения</a:t>
            </a:r>
            <a:r>
              <a:rPr lang="en-US" sz="2800" b="0" i="0" spc="148" dirty="0">
                <a:solidFill>
                  <a:schemeClr val="accent1">
                    <a:lumMod val="50000"/>
                  </a:schemeClr>
                </a:solidFill>
                <a:latin typeface="Oswald"/>
              </a:rPr>
              <a:t> </a:t>
            </a:r>
            <a:r>
              <a:rPr lang="en-US" sz="2800" b="0" i="0" spc="148" dirty="0" err="1">
                <a:solidFill>
                  <a:schemeClr val="accent1">
                    <a:lumMod val="50000"/>
                  </a:schemeClr>
                </a:solidFill>
                <a:latin typeface="Oswald"/>
              </a:rPr>
              <a:t>информации</a:t>
            </a:r>
            <a:r>
              <a:rPr lang="en-US" sz="2800" b="0" i="0" spc="148" dirty="0">
                <a:solidFill>
                  <a:schemeClr val="accent1">
                    <a:lumMod val="50000"/>
                  </a:schemeClr>
                </a:solidFill>
                <a:latin typeface="Oswald"/>
              </a:rPr>
              <a:t> </a:t>
            </a:r>
            <a:r>
              <a:rPr lang="en-US" sz="2800" b="0" i="0" spc="148" dirty="0" err="1">
                <a:solidFill>
                  <a:schemeClr val="accent1">
                    <a:lumMod val="50000"/>
                  </a:schemeClr>
                </a:solidFill>
                <a:latin typeface="Oswald"/>
              </a:rPr>
              <a:t>пожалуйста</a:t>
            </a:r>
            <a:r>
              <a:rPr lang="en-US" sz="2800" b="0" i="0" spc="148" dirty="0">
                <a:solidFill>
                  <a:schemeClr val="accent1">
                    <a:lumMod val="50000"/>
                  </a:schemeClr>
                </a:solidFill>
                <a:latin typeface="Oswald"/>
              </a:rPr>
              <a:t> </a:t>
            </a:r>
            <a:r>
              <a:rPr lang="en-US" sz="2800" b="0" i="0" spc="148" dirty="0" err="1">
                <a:solidFill>
                  <a:schemeClr val="accent1">
                    <a:lumMod val="50000"/>
                  </a:schemeClr>
                </a:solidFill>
                <a:latin typeface="Oswald"/>
              </a:rPr>
              <a:t>обратитесь</a:t>
            </a:r>
            <a:r>
              <a:rPr lang="en-US" sz="2800" b="0" i="0" spc="148" dirty="0">
                <a:solidFill>
                  <a:schemeClr val="accent1">
                    <a:lumMod val="50000"/>
                  </a:schemeClr>
                </a:solidFill>
                <a:latin typeface="Oswald"/>
              </a:rPr>
              <a:t> в </a:t>
            </a:r>
            <a:r>
              <a:rPr lang="en-US" sz="2800" b="0" i="0" spc="148" dirty="0" err="1">
                <a:solidFill>
                  <a:schemeClr val="accent1">
                    <a:lumMod val="50000"/>
                  </a:schemeClr>
                </a:solidFill>
                <a:latin typeface="Oswald"/>
              </a:rPr>
              <a:t>Вашу</a:t>
            </a:r>
            <a:r>
              <a:rPr lang="en-US" sz="2800" b="0" i="0" spc="148" dirty="0">
                <a:solidFill>
                  <a:schemeClr val="accent1">
                    <a:lumMod val="50000"/>
                  </a:schemeClr>
                </a:solidFill>
                <a:latin typeface="Oswald"/>
              </a:rPr>
              <a:t> </a:t>
            </a:r>
            <a:r>
              <a:rPr lang="en-US" sz="2800" b="0" i="0" spc="148" dirty="0" err="1">
                <a:solidFill>
                  <a:schemeClr val="accent1">
                    <a:lumMod val="50000"/>
                  </a:schemeClr>
                </a:solidFill>
                <a:latin typeface="Oswald"/>
              </a:rPr>
              <a:t>медицинскую</a:t>
            </a:r>
            <a:r>
              <a:rPr lang="en-US" sz="2800" b="0" i="0" spc="148" dirty="0">
                <a:solidFill>
                  <a:schemeClr val="accent1">
                    <a:lumMod val="50000"/>
                  </a:schemeClr>
                </a:solidFill>
                <a:latin typeface="Oswald"/>
              </a:rPr>
              <a:t> </a:t>
            </a:r>
            <a:r>
              <a:rPr lang="en-US" sz="2800" b="0" i="0" spc="148" dirty="0" err="1">
                <a:solidFill>
                  <a:schemeClr val="accent1">
                    <a:lumMod val="50000"/>
                  </a:schemeClr>
                </a:solidFill>
                <a:latin typeface="Oswald"/>
              </a:rPr>
              <a:t>организацию</a:t>
            </a:r>
            <a:r>
              <a:rPr lang="en-US" sz="2800" b="0" i="0" spc="148" dirty="0">
                <a:solidFill>
                  <a:schemeClr val="accent1">
                    <a:lumMod val="50000"/>
                  </a:schemeClr>
                </a:solidFill>
                <a:latin typeface="Oswald"/>
              </a:rPr>
              <a:t>.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641228" y="7677310"/>
            <a:ext cx="11931772" cy="150041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919"/>
              </a:lnSpc>
            </a:pPr>
            <a:r>
              <a:rPr lang="en-US" sz="2799" b="0" i="0" spc="148" dirty="0" err="1">
                <a:solidFill>
                  <a:schemeClr val="accent1">
                    <a:lumMod val="50000"/>
                  </a:schemeClr>
                </a:solidFill>
                <a:latin typeface="Oswald"/>
              </a:rPr>
              <a:t>Если</a:t>
            </a:r>
            <a:r>
              <a:rPr lang="en-US" sz="2799" b="0" i="0" spc="148" dirty="0">
                <a:solidFill>
                  <a:schemeClr val="accent1">
                    <a:lumMod val="50000"/>
                  </a:schemeClr>
                </a:solidFill>
                <a:latin typeface="Oswald"/>
              </a:rPr>
              <a:t> </a:t>
            </a:r>
            <a:r>
              <a:rPr lang="en-US" sz="2799" b="0" i="0" spc="148" dirty="0" err="1">
                <a:solidFill>
                  <a:schemeClr val="accent1">
                    <a:lumMod val="50000"/>
                  </a:schemeClr>
                </a:solidFill>
                <a:latin typeface="Oswald"/>
              </a:rPr>
              <a:t>вопросом</a:t>
            </a:r>
            <a:r>
              <a:rPr lang="en-US" sz="2799" b="0" i="0" spc="148" dirty="0">
                <a:solidFill>
                  <a:schemeClr val="accent1">
                    <a:lumMod val="50000"/>
                  </a:schemeClr>
                </a:solidFill>
                <a:latin typeface="Oswald"/>
              </a:rPr>
              <a:t> </a:t>
            </a:r>
            <a:r>
              <a:rPr lang="en-US" sz="2799" b="0" i="0" spc="148" dirty="0" err="1">
                <a:solidFill>
                  <a:schemeClr val="accent1">
                    <a:lumMod val="50000"/>
                  </a:schemeClr>
                </a:solidFill>
                <a:latin typeface="Oswald"/>
              </a:rPr>
              <a:t>Вашего</a:t>
            </a:r>
            <a:r>
              <a:rPr lang="en-US" sz="2799" b="0" i="0" spc="148" dirty="0">
                <a:solidFill>
                  <a:schemeClr val="accent1">
                    <a:lumMod val="50000"/>
                  </a:schemeClr>
                </a:solidFill>
                <a:latin typeface="Oswald"/>
              </a:rPr>
              <a:t> </a:t>
            </a:r>
            <a:r>
              <a:rPr lang="en-US" sz="2799" b="0" i="0" spc="148" dirty="0" err="1">
                <a:solidFill>
                  <a:schemeClr val="accent1">
                    <a:lumMod val="50000"/>
                  </a:schemeClr>
                </a:solidFill>
                <a:latin typeface="Oswald"/>
              </a:rPr>
              <a:t>лечения</a:t>
            </a:r>
            <a:r>
              <a:rPr lang="en-US" sz="2799" b="0" i="0" spc="148" dirty="0">
                <a:solidFill>
                  <a:schemeClr val="accent1">
                    <a:lumMod val="50000"/>
                  </a:schemeClr>
                </a:solidFill>
                <a:latin typeface="Oswald"/>
              </a:rPr>
              <a:t> в России </a:t>
            </a:r>
            <a:r>
              <a:rPr lang="en-US" sz="2799" b="0" i="0" spc="148" dirty="0" err="1">
                <a:solidFill>
                  <a:schemeClr val="accent1">
                    <a:lumMod val="50000"/>
                  </a:schemeClr>
                </a:solidFill>
                <a:latin typeface="Oswald"/>
              </a:rPr>
              <a:t>занимается</a:t>
            </a:r>
            <a:r>
              <a:rPr lang="en-US" sz="2799" b="0" i="0" spc="148" dirty="0">
                <a:solidFill>
                  <a:schemeClr val="accent1">
                    <a:lumMod val="50000"/>
                  </a:schemeClr>
                </a:solidFill>
                <a:latin typeface="Oswald"/>
              </a:rPr>
              <a:t> </a:t>
            </a:r>
            <a:r>
              <a:rPr lang="en-US" sz="2799" b="0" i="0" spc="148" dirty="0" err="1">
                <a:solidFill>
                  <a:schemeClr val="accent1">
                    <a:lumMod val="50000"/>
                  </a:schemeClr>
                </a:solidFill>
                <a:latin typeface="Oswald"/>
              </a:rPr>
              <a:t>туроператор</a:t>
            </a:r>
            <a:r>
              <a:rPr lang="en-US" sz="2799" b="0" i="0" spc="148" dirty="0">
                <a:solidFill>
                  <a:schemeClr val="accent1">
                    <a:lumMod val="50000"/>
                  </a:schemeClr>
                </a:solidFill>
                <a:latin typeface="Oswald"/>
              </a:rPr>
              <a:t> </a:t>
            </a:r>
            <a:r>
              <a:rPr lang="en-US" sz="2799" b="0" i="0" spc="148" dirty="0" err="1">
                <a:solidFill>
                  <a:schemeClr val="accent1">
                    <a:lumMod val="50000"/>
                  </a:schemeClr>
                </a:solidFill>
                <a:latin typeface="Oswald"/>
              </a:rPr>
              <a:t>или</a:t>
            </a:r>
            <a:r>
              <a:rPr lang="en-US" sz="2799" b="0" i="0" spc="148" dirty="0">
                <a:solidFill>
                  <a:schemeClr val="accent1">
                    <a:lumMod val="50000"/>
                  </a:schemeClr>
                </a:solidFill>
                <a:latin typeface="Oswald"/>
              </a:rPr>
              <a:t> </a:t>
            </a:r>
            <a:r>
              <a:rPr lang="en-US" sz="2799" b="0" i="0" spc="148" dirty="0" err="1">
                <a:solidFill>
                  <a:schemeClr val="accent1">
                    <a:lumMod val="50000"/>
                  </a:schemeClr>
                </a:solidFill>
                <a:latin typeface="Oswald"/>
              </a:rPr>
              <a:t>ассистанс-организация</a:t>
            </a:r>
            <a:r>
              <a:rPr lang="en-US" sz="2799" b="0" i="0" spc="148" dirty="0">
                <a:solidFill>
                  <a:schemeClr val="accent1">
                    <a:lumMod val="50000"/>
                  </a:schemeClr>
                </a:solidFill>
                <a:latin typeface="Oswald"/>
              </a:rPr>
              <a:t>, </a:t>
            </a:r>
            <a:r>
              <a:rPr lang="en-US" sz="2799" b="0" i="0" spc="148" dirty="0" err="1">
                <a:solidFill>
                  <a:schemeClr val="accent1">
                    <a:lumMod val="50000"/>
                  </a:schemeClr>
                </a:solidFill>
                <a:latin typeface="Oswald"/>
              </a:rPr>
              <a:t>то</a:t>
            </a:r>
            <a:r>
              <a:rPr lang="en-US" sz="2799" b="0" i="0" spc="148" dirty="0">
                <a:solidFill>
                  <a:schemeClr val="accent1">
                    <a:lumMod val="50000"/>
                  </a:schemeClr>
                </a:solidFill>
                <a:latin typeface="Oswald"/>
              </a:rPr>
              <a:t> </a:t>
            </a:r>
            <a:r>
              <a:rPr lang="en-US" sz="2799" b="0" i="0" spc="148" dirty="0" err="1">
                <a:solidFill>
                  <a:schemeClr val="accent1">
                    <a:lumMod val="50000"/>
                  </a:schemeClr>
                </a:solidFill>
                <a:latin typeface="Oswald"/>
              </a:rPr>
              <a:t>поручите</a:t>
            </a:r>
            <a:r>
              <a:rPr lang="en-US" sz="2799" b="0" i="0" spc="148" dirty="0">
                <a:solidFill>
                  <a:schemeClr val="accent1">
                    <a:lumMod val="50000"/>
                  </a:schemeClr>
                </a:solidFill>
                <a:latin typeface="Oswald"/>
              </a:rPr>
              <a:t> </a:t>
            </a:r>
            <a:r>
              <a:rPr lang="en-US" sz="2799" b="0" i="0" spc="148" dirty="0" err="1">
                <a:solidFill>
                  <a:schemeClr val="accent1">
                    <a:lumMod val="50000"/>
                  </a:schemeClr>
                </a:solidFill>
                <a:latin typeface="Oswald"/>
              </a:rPr>
              <a:t>оформление</a:t>
            </a:r>
            <a:r>
              <a:rPr lang="en-US" sz="2799" b="0" i="0" spc="148" dirty="0">
                <a:solidFill>
                  <a:schemeClr val="accent1">
                    <a:lumMod val="50000"/>
                  </a:schemeClr>
                </a:solidFill>
                <a:latin typeface="Oswald"/>
              </a:rPr>
              <a:t> </a:t>
            </a:r>
            <a:r>
              <a:rPr lang="en-US" sz="2799" b="0" i="0" spc="148" dirty="0" err="1">
                <a:solidFill>
                  <a:schemeClr val="accent1">
                    <a:lumMod val="50000"/>
                  </a:schemeClr>
                </a:solidFill>
                <a:latin typeface="Oswald"/>
              </a:rPr>
              <a:t>документации</a:t>
            </a:r>
            <a:r>
              <a:rPr lang="en-US" sz="2799" b="0" i="0" spc="148" dirty="0">
                <a:solidFill>
                  <a:schemeClr val="accent1">
                    <a:lumMod val="50000"/>
                  </a:schemeClr>
                </a:solidFill>
                <a:latin typeface="Oswald"/>
              </a:rPr>
              <a:t> </a:t>
            </a:r>
            <a:r>
              <a:rPr lang="en-US" sz="2799" b="0" i="0" spc="148" dirty="0" err="1">
                <a:solidFill>
                  <a:schemeClr val="accent1">
                    <a:lumMod val="50000"/>
                  </a:schemeClr>
                </a:solidFill>
                <a:latin typeface="Oswald"/>
              </a:rPr>
              <a:t>для</a:t>
            </a:r>
            <a:r>
              <a:rPr lang="en-US" sz="2799" b="0" i="0" spc="148" dirty="0">
                <a:solidFill>
                  <a:schemeClr val="accent1">
                    <a:lumMod val="50000"/>
                  </a:schemeClr>
                </a:solidFill>
                <a:latin typeface="Oswald"/>
              </a:rPr>
              <a:t> </a:t>
            </a:r>
            <a:r>
              <a:rPr lang="en-US" sz="2799" b="0" i="0" spc="148" dirty="0" err="1">
                <a:solidFill>
                  <a:schemeClr val="accent1">
                    <a:lumMod val="50000"/>
                  </a:schemeClr>
                </a:solidFill>
                <a:latin typeface="Oswald"/>
              </a:rPr>
              <a:t>получения</a:t>
            </a:r>
            <a:r>
              <a:rPr lang="en-US" sz="2799" b="0" i="0" spc="148" dirty="0">
                <a:solidFill>
                  <a:schemeClr val="accent1">
                    <a:lumMod val="50000"/>
                  </a:schemeClr>
                </a:solidFill>
                <a:latin typeface="Oswald"/>
              </a:rPr>
              <a:t> </a:t>
            </a:r>
            <a:r>
              <a:rPr lang="en-US" sz="2799" b="0" i="0" spc="148" dirty="0" err="1">
                <a:solidFill>
                  <a:schemeClr val="accent1">
                    <a:lumMod val="50000"/>
                  </a:schemeClr>
                </a:solidFill>
                <a:latin typeface="Oswald"/>
              </a:rPr>
              <a:t>визы</a:t>
            </a:r>
            <a:r>
              <a:rPr lang="en-US" sz="2799" b="0" i="0" spc="148" dirty="0">
                <a:solidFill>
                  <a:schemeClr val="accent1">
                    <a:lumMod val="50000"/>
                  </a:schemeClr>
                </a:solidFill>
                <a:latin typeface="Oswald"/>
              </a:rPr>
              <a:t> </a:t>
            </a:r>
            <a:r>
              <a:rPr lang="en-US" sz="2799" b="0" i="0" spc="148" dirty="0" err="1">
                <a:solidFill>
                  <a:schemeClr val="accent1">
                    <a:lumMod val="50000"/>
                  </a:schemeClr>
                </a:solidFill>
                <a:latin typeface="Oswald"/>
              </a:rPr>
              <a:t>сотруднику</a:t>
            </a:r>
            <a:r>
              <a:rPr lang="en-US" sz="2799" b="0" i="0" spc="148" dirty="0">
                <a:solidFill>
                  <a:schemeClr val="accent1">
                    <a:lumMod val="50000"/>
                  </a:schemeClr>
                </a:solidFill>
                <a:latin typeface="Oswald"/>
              </a:rPr>
              <a:t> </a:t>
            </a:r>
            <a:r>
              <a:rPr lang="en-US" sz="2799" b="0" i="0" spc="148" dirty="0" err="1">
                <a:solidFill>
                  <a:schemeClr val="accent1">
                    <a:lumMod val="50000"/>
                  </a:schemeClr>
                </a:solidFill>
                <a:latin typeface="Oswald"/>
              </a:rPr>
              <a:t>организации</a:t>
            </a:r>
            <a:r>
              <a:rPr lang="en-US" sz="2799" b="0" i="0" spc="148" dirty="0">
                <a:solidFill>
                  <a:schemeClr val="accent1">
                    <a:lumMod val="50000"/>
                  </a:schemeClr>
                </a:solidFill>
                <a:latin typeface="Oswald"/>
              </a:rPr>
              <a:t>.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7290293" y="170641"/>
            <a:ext cx="997707" cy="4057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ru-RU" sz="2400" b="1" dirty="0">
                <a:solidFill>
                  <a:srgbClr val="FFFFFF"/>
                </a:solidFill>
                <a:latin typeface="Oswald"/>
              </a:rPr>
              <a:t>19</a:t>
            </a:r>
            <a:endParaRPr lang="en-US" sz="2400" b="1" dirty="0">
              <a:solidFill>
                <a:srgbClr val="FFFFFF"/>
              </a:solidFill>
              <a:latin typeface="Oswald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641228" y="6227682"/>
            <a:ext cx="10826872" cy="12458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120"/>
              </a:lnSpc>
            </a:pPr>
            <a:r>
              <a:rPr lang="en-US" sz="3200" b="1" i="0" spc="128" dirty="0">
                <a:solidFill>
                  <a:schemeClr val="accent3">
                    <a:lumMod val="50000"/>
                  </a:schemeClr>
                </a:solidFill>
                <a:latin typeface="Oswald"/>
              </a:rPr>
              <a:t>ОФОРМЛЕНИЕ НЕОБХОДИМОЙ ДОКУМЕНТАЦИИ ДЛЯ ПОЛУЧЕНИЯ ВИЗЫ ТРЕТЬИМИ ЛИЦАМИ</a:t>
            </a:r>
          </a:p>
        </p:txBody>
      </p:sp>
      <p:pic>
        <p:nvPicPr>
          <p:cNvPr id="12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44212" y="711062"/>
            <a:ext cx="5439380" cy="8803515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xmlns="" id="{3C18536F-292F-934D-9B8F-D54713A513AE}"/>
              </a:ext>
            </a:extLst>
          </p:cNvPr>
          <p:cNvSpPr/>
          <p:nvPr/>
        </p:nvSpPr>
        <p:spPr>
          <a:xfrm>
            <a:off x="0" y="-14717"/>
            <a:ext cx="18283592" cy="776479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4" name="TextBox 6"/>
          <p:cNvSpPr txBox="1"/>
          <p:nvPr/>
        </p:nvSpPr>
        <p:spPr>
          <a:xfrm>
            <a:off x="17145000" y="151442"/>
            <a:ext cx="997707" cy="3990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2400" b="1" dirty="0" smtClean="0">
                <a:solidFill>
                  <a:schemeClr val="bg1"/>
                </a:solidFill>
                <a:latin typeface="Oswald"/>
              </a:rPr>
              <a:t>1</a:t>
            </a:r>
            <a:r>
              <a:rPr lang="ru-RU" sz="2400" b="1" dirty="0" smtClean="0">
                <a:solidFill>
                  <a:schemeClr val="bg1"/>
                </a:solidFill>
                <a:latin typeface="Oswald"/>
              </a:rPr>
              <a:t>9</a:t>
            </a:r>
            <a:endParaRPr lang="en-US" sz="2400" b="1" dirty="0">
              <a:solidFill>
                <a:schemeClr val="bg1"/>
              </a:solidFill>
              <a:latin typeface="Oswald"/>
            </a:endParaRP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xmlns="" id="{3C18536F-292F-934D-9B8F-D54713A513AE}"/>
              </a:ext>
            </a:extLst>
          </p:cNvPr>
          <p:cNvSpPr/>
          <p:nvPr/>
        </p:nvSpPr>
        <p:spPr>
          <a:xfrm>
            <a:off x="4408" y="9514577"/>
            <a:ext cx="18283592" cy="776479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3071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874652" y="555604"/>
            <a:ext cx="9809254" cy="12381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920"/>
              </a:lnSpc>
            </a:pPr>
            <a:r>
              <a:rPr lang="en-US" sz="8000" b="1" i="0" spc="576" dirty="0">
                <a:solidFill>
                  <a:schemeClr val="accent1">
                    <a:lumMod val="50000"/>
                  </a:schemeClr>
                </a:solidFill>
                <a:latin typeface="Oswald"/>
              </a:rPr>
              <a:t>СОДЕРЖАНИЕ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457200" y="2200236"/>
            <a:ext cx="12877800" cy="73866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640"/>
              </a:lnSpc>
            </a:pPr>
            <a:r>
              <a:rPr lang="en-US" sz="2800" i="0" spc="344" dirty="0" err="1">
                <a:solidFill>
                  <a:schemeClr val="accent3">
                    <a:lumMod val="50000"/>
                  </a:schemeClr>
                </a:solidFill>
                <a:latin typeface="Oswald"/>
              </a:rPr>
              <a:t>Что</a:t>
            </a:r>
            <a:r>
              <a:rPr lang="en-US" sz="2800" i="0" spc="344" dirty="0">
                <a:solidFill>
                  <a:schemeClr val="accent3">
                    <a:lumMod val="50000"/>
                  </a:schemeClr>
                </a:solidFill>
                <a:latin typeface="Oswald"/>
              </a:rPr>
              <a:t> </a:t>
            </a:r>
            <a:r>
              <a:rPr lang="en-US" sz="2800" i="0" spc="344" dirty="0" err="1">
                <a:solidFill>
                  <a:schemeClr val="accent3">
                    <a:lumMod val="50000"/>
                  </a:schemeClr>
                </a:solidFill>
                <a:latin typeface="Oswald"/>
              </a:rPr>
              <a:t>такое</a:t>
            </a:r>
            <a:r>
              <a:rPr lang="en-US" sz="2800" i="0" spc="344" dirty="0">
                <a:solidFill>
                  <a:schemeClr val="accent3">
                    <a:lumMod val="50000"/>
                  </a:schemeClr>
                </a:solidFill>
                <a:latin typeface="Oswald"/>
              </a:rPr>
              <a:t> </a:t>
            </a:r>
            <a:r>
              <a:rPr lang="en-US" sz="2800" i="0" spc="344" dirty="0" err="1">
                <a:solidFill>
                  <a:schemeClr val="accent3">
                    <a:lumMod val="50000"/>
                  </a:schemeClr>
                </a:solidFill>
                <a:latin typeface="Oswald"/>
              </a:rPr>
              <a:t>лечение</a:t>
            </a:r>
            <a:r>
              <a:rPr lang="en-US" sz="2800" i="0" spc="344" dirty="0">
                <a:solidFill>
                  <a:schemeClr val="accent3">
                    <a:lumMod val="50000"/>
                  </a:schemeClr>
                </a:solidFill>
                <a:latin typeface="Oswald"/>
              </a:rPr>
              <a:t> в </a:t>
            </a:r>
            <a:r>
              <a:rPr lang="ru-RU" sz="2800" i="0" spc="344" dirty="0">
                <a:solidFill>
                  <a:schemeClr val="accent3">
                    <a:lumMod val="50000"/>
                  </a:schemeClr>
                </a:solidFill>
                <a:latin typeface="Oswald"/>
              </a:rPr>
              <a:t>Ханты-Мансийском автономном округе–Югре..</a:t>
            </a:r>
            <a:r>
              <a:rPr lang="en-US" sz="2800" i="0" spc="344" dirty="0">
                <a:solidFill>
                  <a:schemeClr val="accent3">
                    <a:lumMod val="50000"/>
                  </a:schemeClr>
                </a:solidFill>
                <a:latin typeface="Oswald"/>
              </a:rPr>
              <a:t>.3-6</a:t>
            </a:r>
          </a:p>
          <a:p>
            <a:pPr>
              <a:lnSpc>
                <a:spcPts val="3640"/>
              </a:lnSpc>
            </a:pPr>
            <a:endParaRPr lang="en-US" sz="2800" i="0" spc="344" dirty="0">
              <a:solidFill>
                <a:schemeClr val="accent3">
                  <a:lumMod val="50000"/>
                </a:schemeClr>
              </a:solidFill>
              <a:latin typeface="Oswald"/>
            </a:endParaRPr>
          </a:p>
          <a:p>
            <a:pPr>
              <a:lnSpc>
                <a:spcPts val="3640"/>
              </a:lnSpc>
            </a:pPr>
            <a:r>
              <a:rPr lang="en-US" sz="2800" i="0" spc="344" dirty="0">
                <a:solidFill>
                  <a:schemeClr val="accent3">
                    <a:lumMod val="50000"/>
                  </a:schemeClr>
                </a:solidFill>
                <a:latin typeface="Oswald"/>
              </a:rPr>
              <a:t>I </a:t>
            </a:r>
            <a:r>
              <a:rPr lang="en-US" sz="2800" i="0" spc="344" dirty="0" err="1">
                <a:solidFill>
                  <a:schemeClr val="accent3">
                    <a:lumMod val="50000"/>
                  </a:schemeClr>
                </a:solidFill>
                <a:latin typeface="Oswald"/>
              </a:rPr>
              <a:t>ступень</a:t>
            </a:r>
            <a:r>
              <a:rPr lang="en-US" sz="2800" i="0" spc="344" dirty="0">
                <a:solidFill>
                  <a:schemeClr val="accent3">
                    <a:lumMod val="50000"/>
                  </a:schemeClr>
                </a:solidFill>
                <a:latin typeface="Oswald"/>
              </a:rPr>
              <a:t>: </a:t>
            </a:r>
            <a:r>
              <a:rPr lang="en-US" sz="2800" i="0" spc="344" dirty="0" err="1">
                <a:solidFill>
                  <a:schemeClr val="accent3">
                    <a:lumMod val="50000"/>
                  </a:schemeClr>
                </a:solidFill>
                <a:latin typeface="Oswald"/>
              </a:rPr>
              <a:t>выбор</a:t>
            </a:r>
            <a:r>
              <a:rPr lang="en-US" sz="2800" i="0" spc="344" dirty="0">
                <a:solidFill>
                  <a:schemeClr val="accent3">
                    <a:lumMod val="50000"/>
                  </a:schemeClr>
                </a:solidFill>
                <a:latin typeface="Oswald"/>
              </a:rPr>
              <a:t> </a:t>
            </a:r>
            <a:r>
              <a:rPr lang="en-US" sz="2800" i="0" spc="344" dirty="0" err="1">
                <a:solidFill>
                  <a:schemeClr val="accent3">
                    <a:lumMod val="50000"/>
                  </a:schemeClr>
                </a:solidFill>
                <a:latin typeface="Oswald"/>
              </a:rPr>
              <a:t>медицинской</a:t>
            </a:r>
            <a:r>
              <a:rPr lang="en-US" sz="2800" i="0" spc="344" dirty="0">
                <a:solidFill>
                  <a:schemeClr val="accent3">
                    <a:lumMod val="50000"/>
                  </a:schemeClr>
                </a:solidFill>
                <a:latin typeface="Oswald"/>
              </a:rPr>
              <a:t> </a:t>
            </a:r>
            <a:r>
              <a:rPr lang="en-US" sz="2800" i="0" spc="344" dirty="0" err="1">
                <a:solidFill>
                  <a:schemeClr val="accent3">
                    <a:lumMod val="50000"/>
                  </a:schemeClr>
                </a:solidFill>
                <a:latin typeface="Oswald"/>
              </a:rPr>
              <a:t>организации</a:t>
            </a:r>
            <a:r>
              <a:rPr lang="en-US" sz="2800" i="0" spc="344" dirty="0">
                <a:solidFill>
                  <a:schemeClr val="accent3">
                    <a:lumMod val="50000"/>
                  </a:schemeClr>
                </a:solidFill>
                <a:latin typeface="Oswald"/>
              </a:rPr>
              <a:t> </a:t>
            </a:r>
            <a:r>
              <a:rPr lang="en-US" sz="2800" spc="344" dirty="0">
                <a:solidFill>
                  <a:schemeClr val="accent3">
                    <a:lumMod val="50000"/>
                  </a:schemeClr>
                </a:solidFill>
                <a:latin typeface="Oswald"/>
              </a:rPr>
              <a:t>в </a:t>
            </a:r>
            <a:r>
              <a:rPr lang="ru-RU" sz="2800" spc="344" dirty="0">
                <a:solidFill>
                  <a:schemeClr val="accent3">
                    <a:lumMod val="50000"/>
                  </a:schemeClr>
                </a:solidFill>
                <a:latin typeface="Oswald"/>
              </a:rPr>
              <a:t>Ханты-Мансийском автономном округе – Югре …………………………..</a:t>
            </a:r>
            <a:r>
              <a:rPr lang="en-US" sz="2800" i="0" spc="344" dirty="0">
                <a:solidFill>
                  <a:schemeClr val="accent3">
                    <a:lumMod val="50000"/>
                  </a:schemeClr>
                </a:solidFill>
                <a:latin typeface="Oswald"/>
              </a:rPr>
              <a:t>................</a:t>
            </a:r>
            <a:r>
              <a:rPr lang="ru-RU" sz="2800" i="0" spc="344" dirty="0">
                <a:solidFill>
                  <a:schemeClr val="accent3">
                    <a:lumMod val="50000"/>
                  </a:schemeClr>
                </a:solidFill>
                <a:latin typeface="Oswald"/>
              </a:rPr>
              <a:t>......</a:t>
            </a:r>
            <a:r>
              <a:rPr lang="en-US" sz="2800" i="0" spc="344" dirty="0">
                <a:solidFill>
                  <a:schemeClr val="accent3">
                    <a:lumMod val="50000"/>
                  </a:schemeClr>
                </a:solidFill>
                <a:latin typeface="Oswald"/>
              </a:rPr>
              <a:t>...7-9</a:t>
            </a:r>
          </a:p>
          <a:p>
            <a:pPr>
              <a:lnSpc>
                <a:spcPts val="3640"/>
              </a:lnSpc>
            </a:pPr>
            <a:endParaRPr lang="en-US" sz="2800" i="0" spc="344" dirty="0">
              <a:solidFill>
                <a:schemeClr val="accent3">
                  <a:lumMod val="50000"/>
                </a:schemeClr>
              </a:solidFill>
              <a:latin typeface="Oswald"/>
            </a:endParaRPr>
          </a:p>
          <a:p>
            <a:pPr>
              <a:lnSpc>
                <a:spcPts val="3640"/>
              </a:lnSpc>
            </a:pPr>
            <a:r>
              <a:rPr lang="en-US" sz="2800" i="0" spc="344" dirty="0">
                <a:solidFill>
                  <a:schemeClr val="accent3">
                    <a:lumMod val="50000"/>
                  </a:schemeClr>
                </a:solidFill>
                <a:latin typeface="Oswald"/>
              </a:rPr>
              <a:t>II </a:t>
            </a:r>
            <a:r>
              <a:rPr lang="en-US" sz="2800" i="0" spc="344" dirty="0" err="1">
                <a:solidFill>
                  <a:schemeClr val="accent3">
                    <a:lumMod val="50000"/>
                  </a:schemeClr>
                </a:solidFill>
                <a:latin typeface="Oswald"/>
              </a:rPr>
              <a:t>ступень</a:t>
            </a:r>
            <a:r>
              <a:rPr lang="en-US" sz="2800" i="0" spc="344" dirty="0">
                <a:solidFill>
                  <a:schemeClr val="accent3">
                    <a:lumMod val="50000"/>
                  </a:schemeClr>
                </a:solidFill>
                <a:latin typeface="Oswald"/>
              </a:rPr>
              <a:t>: </a:t>
            </a:r>
            <a:r>
              <a:rPr lang="en-US" sz="2800" i="0" spc="344" dirty="0" err="1">
                <a:solidFill>
                  <a:schemeClr val="accent3">
                    <a:lumMod val="50000"/>
                  </a:schemeClr>
                </a:solidFill>
                <a:latin typeface="Oswald"/>
              </a:rPr>
              <a:t>направление</a:t>
            </a:r>
            <a:r>
              <a:rPr lang="en-US" sz="2800" i="0" spc="344" dirty="0">
                <a:solidFill>
                  <a:schemeClr val="accent3">
                    <a:lumMod val="50000"/>
                  </a:schemeClr>
                </a:solidFill>
                <a:latin typeface="Oswald"/>
              </a:rPr>
              <a:t> </a:t>
            </a:r>
            <a:r>
              <a:rPr lang="en-US" sz="2800" i="0" spc="344" dirty="0" err="1">
                <a:solidFill>
                  <a:schemeClr val="accent3">
                    <a:lumMod val="50000"/>
                  </a:schemeClr>
                </a:solidFill>
                <a:latin typeface="Oswald"/>
              </a:rPr>
              <a:t>запроса</a:t>
            </a:r>
            <a:r>
              <a:rPr lang="en-US" sz="2800" i="0" spc="344" dirty="0">
                <a:solidFill>
                  <a:schemeClr val="accent3">
                    <a:lumMod val="50000"/>
                  </a:schemeClr>
                </a:solidFill>
                <a:latin typeface="Oswald"/>
              </a:rPr>
              <a:t> </a:t>
            </a:r>
            <a:r>
              <a:rPr lang="en-US" sz="2800" i="0" spc="344" dirty="0" err="1">
                <a:solidFill>
                  <a:schemeClr val="accent3">
                    <a:lumMod val="50000"/>
                  </a:schemeClr>
                </a:solidFill>
                <a:latin typeface="Oswald"/>
              </a:rPr>
              <a:t>на</a:t>
            </a:r>
            <a:r>
              <a:rPr lang="en-US" sz="2800" i="0" spc="344" dirty="0">
                <a:solidFill>
                  <a:schemeClr val="accent3">
                    <a:lumMod val="50000"/>
                  </a:schemeClr>
                </a:solidFill>
                <a:latin typeface="Oswald"/>
              </a:rPr>
              <a:t> </a:t>
            </a:r>
            <a:r>
              <a:rPr lang="en-US" sz="2800" i="0" spc="344" dirty="0" err="1">
                <a:solidFill>
                  <a:schemeClr val="accent3">
                    <a:lumMod val="50000"/>
                  </a:schemeClr>
                </a:solidFill>
                <a:latin typeface="Oswald"/>
              </a:rPr>
              <a:t>лечение</a:t>
            </a:r>
            <a:r>
              <a:rPr lang="en-US" sz="2800" i="0" spc="344" dirty="0">
                <a:solidFill>
                  <a:schemeClr val="accent3">
                    <a:lumMod val="50000"/>
                  </a:schemeClr>
                </a:solidFill>
                <a:latin typeface="Oswald"/>
              </a:rPr>
              <a:t> в </a:t>
            </a:r>
            <a:r>
              <a:rPr lang="en-US" sz="2800" i="0" spc="344" dirty="0" err="1">
                <a:solidFill>
                  <a:schemeClr val="accent3">
                    <a:lumMod val="50000"/>
                  </a:schemeClr>
                </a:solidFill>
                <a:latin typeface="Oswald"/>
              </a:rPr>
              <a:t>медицинскую</a:t>
            </a:r>
            <a:r>
              <a:rPr lang="en-US" sz="2800" i="0" spc="344" dirty="0">
                <a:solidFill>
                  <a:schemeClr val="accent3">
                    <a:lumMod val="50000"/>
                  </a:schemeClr>
                </a:solidFill>
                <a:latin typeface="Oswald"/>
              </a:rPr>
              <a:t> </a:t>
            </a:r>
            <a:r>
              <a:rPr lang="en-US" sz="2800" i="0" spc="344" dirty="0" err="1">
                <a:solidFill>
                  <a:schemeClr val="accent3">
                    <a:lumMod val="50000"/>
                  </a:schemeClr>
                </a:solidFill>
                <a:latin typeface="Oswald"/>
              </a:rPr>
              <a:t>организацию</a:t>
            </a:r>
            <a:r>
              <a:rPr lang="en-US" sz="2800" i="0" spc="344" dirty="0">
                <a:solidFill>
                  <a:schemeClr val="accent3">
                    <a:lumMod val="50000"/>
                  </a:schemeClr>
                </a:solidFill>
                <a:latin typeface="Oswald"/>
              </a:rPr>
              <a:t>.........................................................................</a:t>
            </a:r>
            <a:r>
              <a:rPr lang="ru-RU" sz="2800" i="0" spc="344" dirty="0">
                <a:solidFill>
                  <a:schemeClr val="accent3">
                    <a:lumMod val="50000"/>
                  </a:schemeClr>
                </a:solidFill>
                <a:latin typeface="Oswald"/>
              </a:rPr>
              <a:t>...</a:t>
            </a:r>
            <a:r>
              <a:rPr lang="en-US" sz="2800" i="0" spc="344" dirty="0">
                <a:solidFill>
                  <a:schemeClr val="accent3">
                    <a:lumMod val="50000"/>
                  </a:schemeClr>
                </a:solidFill>
                <a:latin typeface="Oswald"/>
              </a:rPr>
              <a:t>......10-11</a:t>
            </a:r>
          </a:p>
          <a:p>
            <a:pPr>
              <a:lnSpc>
                <a:spcPts val="3640"/>
              </a:lnSpc>
            </a:pPr>
            <a:endParaRPr lang="en-US" sz="2800" i="0" spc="344" dirty="0">
              <a:solidFill>
                <a:schemeClr val="accent3">
                  <a:lumMod val="50000"/>
                </a:schemeClr>
              </a:solidFill>
              <a:latin typeface="Oswald"/>
            </a:endParaRPr>
          </a:p>
          <a:p>
            <a:pPr>
              <a:lnSpc>
                <a:spcPts val="3640"/>
              </a:lnSpc>
            </a:pPr>
            <a:r>
              <a:rPr lang="en-US" sz="2800" i="0" spc="344" dirty="0">
                <a:solidFill>
                  <a:schemeClr val="accent3">
                    <a:lumMod val="50000"/>
                  </a:schemeClr>
                </a:solidFill>
                <a:latin typeface="Oswald"/>
              </a:rPr>
              <a:t>III </a:t>
            </a:r>
            <a:r>
              <a:rPr lang="en-US" sz="2800" i="0" spc="344" dirty="0" err="1">
                <a:solidFill>
                  <a:schemeClr val="accent3">
                    <a:lumMod val="50000"/>
                  </a:schemeClr>
                </a:solidFill>
                <a:latin typeface="Oswald"/>
              </a:rPr>
              <a:t>ступень</a:t>
            </a:r>
            <a:r>
              <a:rPr lang="en-US" sz="2800" i="0" spc="344" dirty="0">
                <a:solidFill>
                  <a:schemeClr val="accent3">
                    <a:lumMod val="50000"/>
                  </a:schemeClr>
                </a:solidFill>
                <a:latin typeface="Oswald"/>
              </a:rPr>
              <a:t>: </a:t>
            </a:r>
            <a:r>
              <a:rPr lang="en-US" sz="2800" i="0" spc="344" dirty="0" err="1">
                <a:solidFill>
                  <a:schemeClr val="accent3">
                    <a:lumMod val="50000"/>
                  </a:schemeClr>
                </a:solidFill>
                <a:latin typeface="Oswald"/>
              </a:rPr>
              <a:t>проживание</a:t>
            </a:r>
            <a:r>
              <a:rPr lang="en-US" sz="2800" i="0" spc="344" dirty="0">
                <a:solidFill>
                  <a:schemeClr val="accent3">
                    <a:lumMod val="50000"/>
                  </a:schemeClr>
                </a:solidFill>
                <a:latin typeface="Oswald"/>
              </a:rPr>
              <a:t> и </a:t>
            </a:r>
            <a:r>
              <a:rPr lang="en-US" sz="2800" i="0" spc="344" dirty="0" err="1">
                <a:solidFill>
                  <a:schemeClr val="accent3">
                    <a:lumMod val="50000"/>
                  </a:schemeClr>
                </a:solidFill>
                <a:latin typeface="Oswald"/>
              </a:rPr>
              <a:t>транспорт</a:t>
            </a:r>
            <a:r>
              <a:rPr lang="en-US" sz="2800" i="0" spc="344" dirty="0">
                <a:solidFill>
                  <a:schemeClr val="accent3">
                    <a:lumMod val="50000"/>
                  </a:schemeClr>
                </a:solidFill>
                <a:latin typeface="Oswald"/>
              </a:rPr>
              <a:t>....................................</a:t>
            </a:r>
            <a:r>
              <a:rPr lang="ru-RU" sz="2800" i="0" spc="344" dirty="0">
                <a:solidFill>
                  <a:schemeClr val="accent3">
                    <a:lumMod val="50000"/>
                  </a:schemeClr>
                </a:solidFill>
                <a:latin typeface="Oswald"/>
              </a:rPr>
              <a:t>..</a:t>
            </a:r>
            <a:r>
              <a:rPr lang="en-US" sz="2800" i="0" spc="344" dirty="0">
                <a:solidFill>
                  <a:schemeClr val="accent3">
                    <a:lumMod val="50000"/>
                  </a:schemeClr>
                </a:solidFill>
                <a:latin typeface="Oswald"/>
              </a:rPr>
              <a:t>......12-15</a:t>
            </a:r>
          </a:p>
          <a:p>
            <a:pPr>
              <a:lnSpc>
                <a:spcPts val="3640"/>
              </a:lnSpc>
            </a:pPr>
            <a:endParaRPr lang="en-US" sz="2800" i="0" spc="344" dirty="0">
              <a:solidFill>
                <a:schemeClr val="accent3">
                  <a:lumMod val="50000"/>
                </a:schemeClr>
              </a:solidFill>
              <a:latin typeface="Oswald"/>
            </a:endParaRPr>
          </a:p>
          <a:p>
            <a:pPr>
              <a:lnSpc>
                <a:spcPts val="3640"/>
              </a:lnSpc>
            </a:pPr>
            <a:r>
              <a:rPr lang="en-US" sz="2800" i="0" spc="344" dirty="0">
                <a:solidFill>
                  <a:schemeClr val="accent3">
                    <a:lumMod val="50000"/>
                  </a:schemeClr>
                </a:solidFill>
                <a:latin typeface="Oswald"/>
              </a:rPr>
              <a:t>IV </a:t>
            </a:r>
            <a:r>
              <a:rPr lang="en-US" sz="2800" i="0" spc="344" dirty="0" err="1">
                <a:solidFill>
                  <a:schemeClr val="accent3">
                    <a:lumMod val="50000"/>
                  </a:schemeClr>
                </a:solidFill>
                <a:latin typeface="Oswald"/>
              </a:rPr>
              <a:t>ступень</a:t>
            </a:r>
            <a:r>
              <a:rPr lang="en-US" sz="2800" i="0" spc="344" dirty="0">
                <a:solidFill>
                  <a:schemeClr val="accent3">
                    <a:lumMod val="50000"/>
                  </a:schemeClr>
                </a:solidFill>
                <a:latin typeface="Oswald"/>
              </a:rPr>
              <a:t>: </a:t>
            </a:r>
            <a:r>
              <a:rPr lang="en-US" sz="2800" i="0" spc="344" dirty="0" err="1">
                <a:solidFill>
                  <a:schemeClr val="accent3">
                    <a:lumMod val="50000"/>
                  </a:schemeClr>
                </a:solidFill>
                <a:latin typeface="Oswald"/>
              </a:rPr>
              <a:t>оформление</a:t>
            </a:r>
            <a:r>
              <a:rPr lang="en-US" sz="2800" i="0" spc="344" dirty="0">
                <a:solidFill>
                  <a:schemeClr val="accent3">
                    <a:lumMod val="50000"/>
                  </a:schemeClr>
                </a:solidFill>
                <a:latin typeface="Oswald"/>
              </a:rPr>
              <a:t> </a:t>
            </a:r>
            <a:r>
              <a:rPr lang="en-US" sz="2800" i="0" spc="344" dirty="0" err="1">
                <a:solidFill>
                  <a:schemeClr val="accent3">
                    <a:lumMod val="50000"/>
                  </a:schemeClr>
                </a:solidFill>
                <a:latin typeface="Oswald"/>
              </a:rPr>
              <a:t>визы</a:t>
            </a:r>
            <a:r>
              <a:rPr lang="en-US" sz="2800" i="0" spc="344" dirty="0">
                <a:solidFill>
                  <a:schemeClr val="accent3">
                    <a:lumMod val="50000"/>
                  </a:schemeClr>
                </a:solidFill>
                <a:latin typeface="Oswald"/>
              </a:rPr>
              <a:t>............................................</a:t>
            </a:r>
            <a:r>
              <a:rPr lang="ru-RU" sz="2800" i="0" spc="344" dirty="0">
                <a:solidFill>
                  <a:schemeClr val="accent3">
                    <a:lumMod val="50000"/>
                  </a:schemeClr>
                </a:solidFill>
                <a:latin typeface="Oswald"/>
              </a:rPr>
              <a:t>..</a:t>
            </a:r>
            <a:r>
              <a:rPr lang="en-US" sz="2800" i="0" spc="344" dirty="0">
                <a:solidFill>
                  <a:schemeClr val="accent3">
                    <a:lumMod val="50000"/>
                  </a:schemeClr>
                </a:solidFill>
                <a:latin typeface="Oswald"/>
              </a:rPr>
              <a:t>.........16-20</a:t>
            </a:r>
          </a:p>
          <a:p>
            <a:pPr>
              <a:lnSpc>
                <a:spcPts val="3640"/>
              </a:lnSpc>
            </a:pPr>
            <a:endParaRPr lang="en-US" sz="2800" i="0" spc="344" dirty="0">
              <a:solidFill>
                <a:schemeClr val="accent3">
                  <a:lumMod val="50000"/>
                </a:schemeClr>
              </a:solidFill>
              <a:latin typeface="Oswald"/>
            </a:endParaRPr>
          </a:p>
          <a:p>
            <a:pPr>
              <a:lnSpc>
                <a:spcPts val="3639"/>
              </a:lnSpc>
            </a:pPr>
            <a:r>
              <a:rPr lang="en-US" sz="2800" i="0" spc="344" dirty="0">
                <a:solidFill>
                  <a:schemeClr val="accent3">
                    <a:lumMod val="50000"/>
                  </a:schemeClr>
                </a:solidFill>
                <a:latin typeface="Oswald"/>
              </a:rPr>
              <a:t>V </a:t>
            </a:r>
            <a:r>
              <a:rPr lang="en-US" sz="2800" i="0" spc="344" dirty="0" err="1">
                <a:solidFill>
                  <a:schemeClr val="accent3">
                    <a:lumMod val="50000"/>
                  </a:schemeClr>
                </a:solidFill>
                <a:latin typeface="Oswald"/>
              </a:rPr>
              <a:t>ступень</a:t>
            </a:r>
            <a:r>
              <a:rPr lang="en-US" sz="2800" i="0" spc="344" dirty="0">
                <a:solidFill>
                  <a:schemeClr val="accent3">
                    <a:lumMod val="50000"/>
                  </a:schemeClr>
                </a:solidFill>
                <a:latin typeface="Oswald"/>
              </a:rPr>
              <a:t>: Welcome to </a:t>
            </a:r>
            <a:r>
              <a:rPr lang="en-US" sz="2800" i="0" spc="344" dirty="0" err="1" smtClean="0">
                <a:solidFill>
                  <a:schemeClr val="accent3">
                    <a:lumMod val="50000"/>
                  </a:schemeClr>
                </a:solidFill>
                <a:latin typeface="Oswald"/>
              </a:rPr>
              <a:t>Ugra</a:t>
            </a:r>
            <a:r>
              <a:rPr lang="en-US" sz="2800" i="0" spc="344" dirty="0" smtClean="0">
                <a:solidFill>
                  <a:schemeClr val="accent3">
                    <a:lumMod val="50000"/>
                  </a:schemeClr>
                </a:solidFill>
                <a:latin typeface="Oswald"/>
              </a:rPr>
              <a:t>! </a:t>
            </a:r>
            <a:r>
              <a:rPr lang="ru-RU" sz="2800" spc="344" dirty="0" smtClean="0">
                <a:solidFill>
                  <a:schemeClr val="accent3">
                    <a:lumMod val="50000"/>
                  </a:schemeClr>
                </a:solidFill>
                <a:latin typeface="Oswald"/>
              </a:rPr>
              <a:t>…</a:t>
            </a:r>
            <a:r>
              <a:rPr lang="en-US" sz="2800" i="0" spc="344" dirty="0" smtClean="0">
                <a:solidFill>
                  <a:schemeClr val="accent3">
                    <a:lumMod val="50000"/>
                  </a:schemeClr>
                </a:solidFill>
                <a:latin typeface="Oswald"/>
              </a:rPr>
              <a:t>.........................................</a:t>
            </a:r>
            <a:r>
              <a:rPr lang="ru-RU" sz="2800" i="0" spc="344" dirty="0">
                <a:solidFill>
                  <a:schemeClr val="accent3">
                    <a:lumMod val="50000"/>
                  </a:schemeClr>
                </a:solidFill>
                <a:latin typeface="Oswald"/>
              </a:rPr>
              <a:t>..</a:t>
            </a:r>
            <a:r>
              <a:rPr lang="en-US" sz="2800" i="0" spc="344" dirty="0">
                <a:solidFill>
                  <a:schemeClr val="accent3">
                    <a:lumMod val="50000"/>
                  </a:schemeClr>
                </a:solidFill>
                <a:latin typeface="Oswald"/>
              </a:rPr>
              <a:t>..........</a:t>
            </a:r>
            <a:r>
              <a:rPr lang="en-US" sz="2800" b="0" i="0" spc="344" dirty="0">
                <a:solidFill>
                  <a:schemeClr val="accent3">
                    <a:lumMod val="50000"/>
                  </a:schemeClr>
                </a:solidFill>
                <a:latin typeface="Oswald"/>
              </a:rPr>
              <a:t>2</a:t>
            </a:r>
            <a:r>
              <a:rPr lang="en-US" sz="2799" b="0" i="0" spc="344" dirty="0">
                <a:solidFill>
                  <a:schemeClr val="accent3">
                    <a:lumMod val="50000"/>
                  </a:schemeClr>
                </a:solidFill>
                <a:latin typeface="Oswald"/>
              </a:rPr>
              <a:t>1-22</a:t>
            </a:r>
          </a:p>
          <a:p>
            <a:pPr>
              <a:lnSpc>
                <a:spcPts val="3639"/>
              </a:lnSpc>
            </a:pPr>
            <a:endParaRPr lang="en-US" sz="2799" b="0" i="0" spc="344" dirty="0">
              <a:solidFill>
                <a:schemeClr val="accent3">
                  <a:lumMod val="50000"/>
                </a:schemeClr>
              </a:solidFill>
              <a:latin typeface="Oswald"/>
            </a:endParaRPr>
          </a:p>
          <a:p>
            <a:pPr>
              <a:lnSpc>
                <a:spcPts val="3640"/>
              </a:lnSpc>
            </a:pPr>
            <a:r>
              <a:rPr lang="en-US" sz="2800" b="0" i="0" spc="344" dirty="0" err="1">
                <a:solidFill>
                  <a:schemeClr val="accent3">
                    <a:lumMod val="50000"/>
                  </a:schemeClr>
                </a:solidFill>
                <a:latin typeface="Oswald"/>
              </a:rPr>
              <a:t>Контакты</a:t>
            </a:r>
            <a:r>
              <a:rPr lang="en-US" sz="2800" b="0" i="0" spc="344" dirty="0">
                <a:solidFill>
                  <a:schemeClr val="accent3">
                    <a:lumMod val="50000"/>
                  </a:schemeClr>
                </a:solidFill>
                <a:latin typeface="Oswald"/>
              </a:rPr>
              <a:t>..........................................................................</a:t>
            </a:r>
            <a:r>
              <a:rPr lang="ru-RU" sz="2800" b="0" i="0" spc="344" dirty="0">
                <a:solidFill>
                  <a:schemeClr val="accent3">
                    <a:lumMod val="50000"/>
                  </a:schemeClr>
                </a:solidFill>
                <a:latin typeface="Oswald"/>
              </a:rPr>
              <a:t>.......</a:t>
            </a:r>
            <a:r>
              <a:rPr lang="en-US" sz="2800" b="0" i="0" spc="344" dirty="0">
                <a:solidFill>
                  <a:schemeClr val="accent3">
                    <a:lumMod val="50000"/>
                  </a:schemeClr>
                </a:solidFill>
                <a:latin typeface="Oswald"/>
              </a:rPr>
              <a:t>...........23</a:t>
            </a:r>
          </a:p>
          <a:p>
            <a:pPr>
              <a:lnSpc>
                <a:spcPts val="3640"/>
              </a:lnSpc>
            </a:pPr>
            <a:endParaRPr lang="en-US" sz="2800" b="0" i="0" spc="344" dirty="0">
              <a:solidFill>
                <a:schemeClr val="accent3">
                  <a:lumMod val="50000"/>
                </a:schemeClr>
              </a:solidFill>
              <a:latin typeface="Oswald"/>
            </a:endParaRP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2" cstate="print"/>
          <a:srcRect l="44801" t="44801" r="44801" b="44801"/>
          <a:stretch>
            <a:fillRect/>
          </a:stretch>
        </p:blipFill>
        <p:spPr>
          <a:xfrm>
            <a:off x="-872841" y="9258300"/>
            <a:ext cx="1901541" cy="1901541"/>
          </a:xfrm>
          <a:prstGeom prst="rect">
            <a:avLst/>
          </a:prstGeom>
        </p:spPr>
      </p:pic>
      <p:sp>
        <p:nvSpPr>
          <p:cNvPr id="5" name="AutoShape 5"/>
          <p:cNvSpPr/>
          <p:nvPr/>
        </p:nvSpPr>
        <p:spPr>
          <a:xfrm>
            <a:off x="13144500" y="0"/>
            <a:ext cx="5143500" cy="1028700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</p:sp>
      <p:pic>
        <p:nvPicPr>
          <p:cNvPr id="6" name="Picture 6"/>
          <p:cNvPicPr>
            <a:picLocks noChangeAspect="1"/>
          </p:cNvPicPr>
          <p:nvPr/>
        </p:nvPicPr>
        <p:blipFill>
          <a:blip r:embed="rId3" cstate="print"/>
          <a:srcRect l="44801" t="44801" r="44801" b="44801"/>
          <a:stretch>
            <a:fillRect/>
          </a:stretch>
        </p:blipFill>
        <p:spPr>
          <a:xfrm>
            <a:off x="17062221" y="-545662"/>
            <a:ext cx="1901541" cy="1901541"/>
          </a:xfrm>
          <a:prstGeom prst="rect">
            <a:avLst/>
          </a:prstGeom>
        </p:spPr>
      </p:pic>
      <p:sp>
        <p:nvSpPr>
          <p:cNvPr id="9" name="Прямоугольник 8">
            <a:extLst>
              <a:ext uri="{FF2B5EF4-FFF2-40B4-BE49-F238E27FC236}">
                <a16:creationId xmlns="" xmlns:a16="http://schemas.microsoft.com/office/drawing/2014/main" id="{ED09EDAF-86B9-6149-81C9-9831A3F328DD}"/>
              </a:ext>
            </a:extLst>
          </p:cNvPr>
          <p:cNvSpPr/>
          <p:nvPr/>
        </p:nvSpPr>
        <p:spPr>
          <a:xfrm>
            <a:off x="13144500" y="8086764"/>
            <a:ext cx="5143500" cy="2200236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7"/>
          <p:cNvSpPr txBox="1"/>
          <p:nvPr/>
        </p:nvSpPr>
        <p:spPr>
          <a:xfrm>
            <a:off x="13247914" y="7444524"/>
            <a:ext cx="4953000" cy="2769989"/>
          </a:xfrm>
          <a:prstGeom prst="rect">
            <a:avLst/>
          </a:prstGeom>
          <a:ln>
            <a:noFill/>
          </a:ln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730"/>
              </a:lnSpc>
            </a:pPr>
            <a:r>
              <a:rPr lang="en-US" sz="3200" i="0" spc="205" dirty="0" err="1" smtClean="0">
                <a:solidFill>
                  <a:schemeClr val="bg1"/>
                </a:solidFill>
                <a:latin typeface="Oswald"/>
              </a:rPr>
              <a:t>Материалы</a:t>
            </a:r>
            <a:r>
              <a:rPr lang="en-US" sz="3200" i="0" spc="205" dirty="0" smtClean="0">
                <a:solidFill>
                  <a:schemeClr val="bg1"/>
                </a:solidFill>
                <a:latin typeface="Oswald"/>
              </a:rPr>
              <a:t> </a:t>
            </a:r>
            <a:r>
              <a:rPr lang="en-US" sz="3200" i="0" spc="205" dirty="0" err="1" smtClean="0">
                <a:solidFill>
                  <a:schemeClr val="bg1"/>
                </a:solidFill>
                <a:latin typeface="Oswald"/>
              </a:rPr>
              <a:t>подготовлены</a:t>
            </a:r>
            <a:endParaRPr lang="ru-RU" sz="3200" i="0" spc="205" dirty="0" smtClean="0">
              <a:solidFill>
                <a:schemeClr val="bg1"/>
              </a:solidFill>
              <a:latin typeface="Oswald"/>
            </a:endParaRPr>
          </a:p>
          <a:p>
            <a:pPr>
              <a:lnSpc>
                <a:spcPts val="2730"/>
              </a:lnSpc>
            </a:pPr>
            <a:endParaRPr lang="en-US" sz="1900" b="1" i="0" spc="205" dirty="0">
              <a:solidFill>
                <a:schemeClr val="bg1"/>
              </a:solidFill>
              <a:latin typeface="Oswald"/>
            </a:endParaRPr>
          </a:p>
          <a:p>
            <a:pPr>
              <a:lnSpc>
                <a:spcPts val="2730"/>
              </a:lnSpc>
            </a:pPr>
            <a:r>
              <a:rPr lang="en-US" sz="2400" b="0" i="0" dirty="0" err="1">
                <a:solidFill>
                  <a:srgbClr val="002060"/>
                </a:solidFill>
                <a:latin typeface="Oswald"/>
              </a:rPr>
              <a:t>Координирующим</a:t>
            </a:r>
            <a:r>
              <a:rPr lang="en-US" sz="2400" b="0" i="0" dirty="0">
                <a:solidFill>
                  <a:srgbClr val="002060"/>
                </a:solidFill>
                <a:latin typeface="Oswald"/>
              </a:rPr>
              <a:t> </a:t>
            </a:r>
            <a:r>
              <a:rPr lang="en-US" sz="2400" b="0" i="0" dirty="0" err="1">
                <a:solidFill>
                  <a:srgbClr val="002060"/>
                </a:solidFill>
                <a:latin typeface="Oswald"/>
              </a:rPr>
              <a:t>центром</a:t>
            </a:r>
            <a:r>
              <a:rPr lang="en-US" sz="2400" b="0" i="0" dirty="0">
                <a:solidFill>
                  <a:srgbClr val="002060"/>
                </a:solidFill>
                <a:latin typeface="Oswald"/>
              </a:rPr>
              <a:t> </a:t>
            </a:r>
            <a:endParaRPr lang="ru-RU" sz="2400" b="0" i="0" dirty="0">
              <a:solidFill>
                <a:srgbClr val="002060"/>
              </a:solidFill>
              <a:latin typeface="Oswald"/>
            </a:endParaRPr>
          </a:p>
          <a:p>
            <a:pPr>
              <a:lnSpc>
                <a:spcPts val="2730"/>
              </a:lnSpc>
            </a:pPr>
            <a:r>
              <a:rPr lang="ru-RU" sz="2400" b="0" i="0" dirty="0">
                <a:solidFill>
                  <a:srgbClr val="002060"/>
                </a:solidFill>
                <a:latin typeface="Oswald"/>
              </a:rPr>
              <a:t>по р</a:t>
            </a:r>
            <a:r>
              <a:rPr lang="ru-RU" sz="2400" dirty="0">
                <a:solidFill>
                  <a:srgbClr val="002060"/>
                </a:solidFill>
                <a:latin typeface="Oswald"/>
              </a:rPr>
              <a:t>азвитию экспорта медицинских услуг </a:t>
            </a:r>
          </a:p>
          <a:p>
            <a:pPr>
              <a:lnSpc>
                <a:spcPts val="2730"/>
              </a:lnSpc>
            </a:pPr>
            <a:r>
              <a:rPr lang="en-US" sz="2400" b="0" i="0" dirty="0">
                <a:solidFill>
                  <a:srgbClr val="002060"/>
                </a:solidFill>
                <a:latin typeface="Oswald"/>
              </a:rPr>
              <a:t>ФГБУ ЦНИИОИЗ </a:t>
            </a:r>
            <a:r>
              <a:rPr lang="en-US" sz="2400" b="0" i="0" dirty="0" err="1">
                <a:solidFill>
                  <a:srgbClr val="002060"/>
                </a:solidFill>
                <a:latin typeface="Oswald"/>
              </a:rPr>
              <a:t>Минздрава</a:t>
            </a:r>
            <a:r>
              <a:rPr lang="en-US" sz="2400" b="0" i="0" dirty="0">
                <a:solidFill>
                  <a:srgbClr val="002060"/>
                </a:solidFill>
                <a:latin typeface="Oswald"/>
              </a:rPr>
              <a:t> </a:t>
            </a:r>
            <a:r>
              <a:rPr lang="en-US" sz="2400" b="0" i="0" dirty="0" smtClean="0">
                <a:solidFill>
                  <a:srgbClr val="002060"/>
                </a:solidFill>
                <a:latin typeface="Oswald"/>
              </a:rPr>
              <a:t>России</a:t>
            </a:r>
            <a:r>
              <a:rPr lang="ru-RU" sz="2400" b="0" i="0" dirty="0" smtClean="0">
                <a:solidFill>
                  <a:srgbClr val="002060"/>
                </a:solidFill>
                <a:latin typeface="Oswald"/>
              </a:rPr>
              <a:t>,</a:t>
            </a:r>
          </a:p>
          <a:p>
            <a:pPr>
              <a:lnSpc>
                <a:spcPts val="2730"/>
              </a:lnSpc>
            </a:pPr>
            <a:r>
              <a:rPr lang="ru-RU" sz="2400" dirty="0" err="1" smtClean="0">
                <a:solidFill>
                  <a:srgbClr val="002060"/>
                </a:solidFill>
                <a:latin typeface="Oswald"/>
              </a:rPr>
              <a:t>Координационым</a:t>
            </a:r>
            <a:r>
              <a:rPr lang="ru-RU" sz="2400" dirty="0" smtClean="0">
                <a:solidFill>
                  <a:srgbClr val="002060"/>
                </a:solidFill>
                <a:latin typeface="Oswald"/>
              </a:rPr>
              <a:t> центром проектной деятельности БУ «ОКД «ЦД и ССХ»</a:t>
            </a:r>
            <a:endParaRPr lang="ru-RU" sz="2400" b="0" i="0" dirty="0" smtClean="0">
              <a:solidFill>
                <a:srgbClr val="002060"/>
              </a:solidFill>
              <a:latin typeface="Oswald"/>
            </a:endParaRPr>
          </a:p>
          <a:p>
            <a:pPr>
              <a:lnSpc>
                <a:spcPts val="2730"/>
              </a:lnSpc>
            </a:pPr>
            <a:endParaRPr lang="en-US" sz="2400" b="0" i="0" dirty="0">
              <a:solidFill>
                <a:srgbClr val="002060"/>
              </a:solidFill>
              <a:latin typeface="Oswald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17380788" y="178414"/>
            <a:ext cx="997707" cy="4057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2400" b="1">
                <a:solidFill>
                  <a:srgbClr val="FFFFFF"/>
                </a:solidFill>
                <a:latin typeface="Oswald"/>
              </a:rPr>
              <a:t>2</a:t>
            </a:r>
          </a:p>
        </p:txBody>
      </p:sp>
      <p:pic>
        <p:nvPicPr>
          <p:cNvPr id="1028" name="Picture 4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48833" y="1454186"/>
            <a:ext cx="4330808" cy="5016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4832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/>
          <a:srcRect l="44801" t="44801" r="44801" b="44801"/>
          <a:stretch>
            <a:fillRect/>
          </a:stretch>
        </p:blipFill>
        <p:spPr>
          <a:xfrm>
            <a:off x="8166199" y="9456539"/>
            <a:ext cx="1901541" cy="1901541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 cstate="print"/>
          <a:srcRect l="44801" t="44801" r="44801" b="44801"/>
          <a:stretch>
            <a:fillRect/>
          </a:stretch>
        </p:blipFill>
        <p:spPr>
          <a:xfrm>
            <a:off x="8179594" y="-1031379"/>
            <a:ext cx="1901541" cy="1901541"/>
          </a:xfrm>
          <a:prstGeom prst="rect">
            <a:avLst/>
          </a:prstGeom>
        </p:spPr>
      </p:pic>
      <p:pic>
        <p:nvPicPr>
          <p:cNvPr id="3076" name="Picture 4" descr="ÐÐ°ÑÑÐ¸Ð½ÐºÐ¸ Ð¿Ð¾ Ð·Ð°Ð¿ÑÐ¾ÑÑ ÑÑÑÐ³ÑÑ ÑÐ¾ÑÐ¾Ð³ÑÐ°ÑÐ¸Ð¸ Ð»ÐµÑÐ¾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21" y="12700"/>
            <a:ext cx="18272179" cy="1027430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 prstMaterial="translucentPowder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4"/>
          <p:cNvSpPr txBox="1"/>
          <p:nvPr/>
        </p:nvSpPr>
        <p:spPr>
          <a:xfrm>
            <a:off x="801893" y="3009900"/>
            <a:ext cx="16952707" cy="31321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439"/>
              </a:lnSpc>
            </a:pPr>
            <a:r>
              <a:rPr lang="en-US" sz="10031" b="1" i="0" spc="722" dirty="0">
                <a:solidFill>
                  <a:schemeClr val="tx2">
                    <a:lumMod val="50000"/>
                  </a:schemeClr>
                </a:solidFill>
                <a:latin typeface="Oswald"/>
              </a:rPr>
              <a:t>V СТУПЕНЬ</a:t>
            </a:r>
          </a:p>
          <a:p>
            <a:pPr algn="ctr">
              <a:lnSpc>
                <a:spcPts val="12439"/>
              </a:lnSpc>
            </a:pPr>
            <a:endParaRPr lang="en-US" sz="10031" b="1" i="0" spc="722" dirty="0">
              <a:solidFill>
                <a:srgbClr val="FFFFFF"/>
              </a:solidFill>
              <a:latin typeface="Oswald"/>
            </a:endParaRPr>
          </a:p>
        </p:txBody>
      </p:sp>
      <p:sp>
        <p:nvSpPr>
          <p:cNvPr id="11" name="TextBox 5"/>
          <p:cNvSpPr txBox="1"/>
          <p:nvPr/>
        </p:nvSpPr>
        <p:spPr>
          <a:xfrm>
            <a:off x="387800" y="5147930"/>
            <a:ext cx="17458337" cy="16476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19"/>
              </a:lnSpc>
            </a:pPr>
            <a:r>
              <a:rPr lang="en-US" sz="4800" b="1" i="0" spc="508" dirty="0">
                <a:solidFill>
                  <a:srgbClr val="CD0808"/>
                </a:solidFill>
                <a:latin typeface="Oswald"/>
              </a:rPr>
              <a:t>WELCOME TO </a:t>
            </a:r>
            <a:r>
              <a:rPr lang="en-US" sz="4800" b="1" spc="508" dirty="0" smtClean="0">
                <a:solidFill>
                  <a:srgbClr val="CD0808"/>
                </a:solidFill>
                <a:latin typeface="Oswald"/>
              </a:rPr>
              <a:t>UGRA</a:t>
            </a:r>
            <a:r>
              <a:rPr lang="en-US" sz="4800" b="1" i="0" spc="508" dirty="0" smtClean="0">
                <a:solidFill>
                  <a:srgbClr val="CD0808"/>
                </a:solidFill>
                <a:latin typeface="Oswald"/>
              </a:rPr>
              <a:t>!</a:t>
            </a:r>
            <a:endParaRPr lang="en-US" sz="4800" b="1" i="0" spc="508" dirty="0">
              <a:solidFill>
                <a:srgbClr val="CD0808"/>
              </a:solidFill>
              <a:latin typeface="Oswald"/>
            </a:endParaRPr>
          </a:p>
          <a:p>
            <a:pPr algn="ctr">
              <a:lnSpc>
                <a:spcPts val="6720"/>
              </a:lnSpc>
            </a:pPr>
            <a:r>
              <a:rPr lang="en-US" sz="4800" b="1" i="0" spc="508" dirty="0">
                <a:solidFill>
                  <a:schemeClr val="tx2">
                    <a:lumMod val="50000"/>
                  </a:schemeClr>
                </a:solidFill>
                <a:latin typeface="Oswald"/>
              </a:rPr>
              <a:t>ПОЛЕЗНЫЕ ТЕЛЕФОНЫ</a:t>
            </a:r>
          </a:p>
        </p:txBody>
      </p:sp>
      <p:sp>
        <p:nvSpPr>
          <p:cNvPr id="12" name="TextBox 6"/>
          <p:cNvSpPr txBox="1"/>
          <p:nvPr/>
        </p:nvSpPr>
        <p:spPr>
          <a:xfrm>
            <a:off x="17290293" y="106843"/>
            <a:ext cx="997707" cy="3990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Oswald"/>
              </a:rPr>
              <a:t>2</a:t>
            </a:r>
            <a:r>
              <a:rPr lang="ru-RU" sz="2400" b="1" dirty="0">
                <a:solidFill>
                  <a:schemeClr val="tx2">
                    <a:lumMod val="50000"/>
                  </a:schemeClr>
                </a:solidFill>
                <a:latin typeface="Oswald"/>
              </a:rPr>
              <a:t>0</a:t>
            </a:r>
            <a:endParaRPr lang="en-US" sz="2400" b="1" dirty="0">
              <a:solidFill>
                <a:schemeClr val="tx2">
                  <a:lumMod val="50000"/>
                </a:schemeClr>
              </a:solidFill>
              <a:latin typeface="Oswald"/>
            </a:endParaRPr>
          </a:p>
        </p:txBody>
      </p:sp>
    </p:spTree>
    <p:extLst>
      <p:ext uri="{BB962C8B-B14F-4D97-AF65-F5344CB8AC3E}">
        <p14:creationId xmlns:p14="http://schemas.microsoft.com/office/powerpoint/2010/main" val="2044412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0"/>
            <a:ext cx="18288000" cy="498157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</p:sp>
      <p:grpSp>
        <p:nvGrpSpPr>
          <p:cNvPr id="3" name="Group 3"/>
          <p:cNvGrpSpPr/>
          <p:nvPr/>
        </p:nvGrpSpPr>
        <p:grpSpPr>
          <a:xfrm>
            <a:off x="0" y="2768654"/>
            <a:ext cx="2740798" cy="2212921"/>
            <a:chOff x="0" y="0"/>
            <a:chExt cx="6350000" cy="512699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350000" cy="5126990"/>
            </a:xfrm>
            <a:custGeom>
              <a:avLst/>
              <a:gdLst/>
              <a:ahLst/>
              <a:cxnLst/>
              <a:rect l="l" t="t" r="r" b="b"/>
              <a:pathLst>
                <a:path w="6350000" h="5126990">
                  <a:moveTo>
                    <a:pt x="3528060" y="0"/>
                  </a:moveTo>
                  <a:lnTo>
                    <a:pt x="0" y="0"/>
                  </a:lnTo>
                  <a:lnTo>
                    <a:pt x="2821940" y="2564130"/>
                  </a:lnTo>
                  <a:lnTo>
                    <a:pt x="0" y="5126990"/>
                  </a:lnTo>
                  <a:lnTo>
                    <a:pt x="3528060" y="5126990"/>
                  </a:lnTo>
                  <a:lnTo>
                    <a:pt x="6350000" y="2564130"/>
                  </a:lnTo>
                  <a:close/>
                </a:path>
              </a:pathLst>
            </a:custGeom>
            <a:solidFill>
              <a:srgbClr val="A6A6A6">
                <a:alpha val="29803"/>
              </a:srgbClr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1882123" y="2768654"/>
            <a:ext cx="2740798" cy="2212921"/>
            <a:chOff x="0" y="0"/>
            <a:chExt cx="6350000" cy="512699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350000" cy="5126990"/>
            </a:xfrm>
            <a:custGeom>
              <a:avLst/>
              <a:gdLst/>
              <a:ahLst/>
              <a:cxnLst/>
              <a:rect l="l" t="t" r="r" b="b"/>
              <a:pathLst>
                <a:path w="6350000" h="5126990">
                  <a:moveTo>
                    <a:pt x="3528060" y="0"/>
                  </a:moveTo>
                  <a:lnTo>
                    <a:pt x="0" y="0"/>
                  </a:lnTo>
                  <a:lnTo>
                    <a:pt x="2821940" y="2564130"/>
                  </a:lnTo>
                  <a:lnTo>
                    <a:pt x="0" y="5126990"/>
                  </a:lnTo>
                  <a:lnTo>
                    <a:pt x="3528060" y="5126990"/>
                  </a:lnTo>
                  <a:lnTo>
                    <a:pt x="6350000" y="2564130"/>
                  </a:lnTo>
                  <a:close/>
                </a:path>
              </a:pathLst>
            </a:custGeom>
            <a:solidFill>
              <a:srgbClr val="A6A6A6">
                <a:alpha val="29803"/>
              </a:srgbClr>
            </a:solidFill>
          </p:spPr>
        </p:sp>
      </p:grpSp>
      <p:grpSp>
        <p:nvGrpSpPr>
          <p:cNvPr id="7" name="Group 7"/>
          <p:cNvGrpSpPr/>
          <p:nvPr/>
        </p:nvGrpSpPr>
        <p:grpSpPr>
          <a:xfrm>
            <a:off x="3709723" y="2768654"/>
            <a:ext cx="2740798" cy="2212921"/>
            <a:chOff x="0" y="0"/>
            <a:chExt cx="6350000" cy="512699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6350000" cy="5126990"/>
            </a:xfrm>
            <a:custGeom>
              <a:avLst/>
              <a:gdLst/>
              <a:ahLst/>
              <a:cxnLst/>
              <a:rect l="l" t="t" r="r" b="b"/>
              <a:pathLst>
                <a:path w="6350000" h="5126990">
                  <a:moveTo>
                    <a:pt x="3528060" y="0"/>
                  </a:moveTo>
                  <a:lnTo>
                    <a:pt x="0" y="0"/>
                  </a:lnTo>
                  <a:lnTo>
                    <a:pt x="2821940" y="2564130"/>
                  </a:lnTo>
                  <a:lnTo>
                    <a:pt x="0" y="5126990"/>
                  </a:lnTo>
                  <a:lnTo>
                    <a:pt x="3528060" y="5126990"/>
                  </a:lnTo>
                  <a:lnTo>
                    <a:pt x="6350000" y="2564130"/>
                  </a:lnTo>
                  <a:close/>
                </a:path>
              </a:pathLst>
            </a:custGeom>
            <a:solidFill>
              <a:srgbClr val="A6A6A6">
                <a:alpha val="29803"/>
              </a:srgbClr>
            </a:solidFill>
          </p:spPr>
        </p:sp>
      </p:grpSp>
      <p:sp>
        <p:nvSpPr>
          <p:cNvPr id="9" name="TextBox 9"/>
          <p:cNvSpPr txBox="1"/>
          <p:nvPr/>
        </p:nvSpPr>
        <p:spPr>
          <a:xfrm>
            <a:off x="295094" y="3251393"/>
            <a:ext cx="4470522" cy="10772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76"/>
              </a:lnSpc>
            </a:pPr>
            <a:r>
              <a:rPr lang="en-US" sz="3600" b="1" i="0" spc="270" dirty="0" err="1">
                <a:solidFill>
                  <a:schemeClr val="tx2">
                    <a:lumMod val="50000"/>
                  </a:schemeClr>
                </a:solidFill>
                <a:latin typeface="Oswald"/>
              </a:rPr>
              <a:t>Единый</a:t>
            </a:r>
            <a:r>
              <a:rPr lang="en-US" sz="3600" b="1" i="0" spc="270" dirty="0">
                <a:solidFill>
                  <a:schemeClr val="tx2">
                    <a:lumMod val="50000"/>
                  </a:schemeClr>
                </a:solidFill>
                <a:latin typeface="Oswald"/>
              </a:rPr>
              <a:t> </a:t>
            </a:r>
            <a:r>
              <a:rPr lang="en-US" sz="3600" b="1" i="0" spc="270" dirty="0" err="1">
                <a:solidFill>
                  <a:schemeClr val="tx2">
                    <a:lumMod val="50000"/>
                  </a:schemeClr>
                </a:solidFill>
                <a:latin typeface="Oswald"/>
              </a:rPr>
              <a:t>номер</a:t>
            </a:r>
            <a:endParaRPr lang="en-US" sz="3600" b="1" i="0" spc="270" dirty="0">
              <a:solidFill>
                <a:schemeClr val="tx2">
                  <a:lumMod val="50000"/>
                </a:schemeClr>
              </a:solidFill>
              <a:latin typeface="Oswald"/>
            </a:endParaRPr>
          </a:p>
          <a:p>
            <a:pPr algn="ctr">
              <a:lnSpc>
                <a:spcPts val="4176"/>
              </a:lnSpc>
            </a:pPr>
            <a:r>
              <a:rPr lang="en-US" sz="3600" b="1" i="0" spc="270" dirty="0" err="1">
                <a:solidFill>
                  <a:schemeClr val="tx2">
                    <a:lumMod val="50000"/>
                  </a:schemeClr>
                </a:solidFill>
                <a:latin typeface="Oswald"/>
              </a:rPr>
              <a:t>экстренных</a:t>
            </a:r>
            <a:r>
              <a:rPr lang="en-US" sz="3600" b="1" i="0" spc="270" dirty="0">
                <a:solidFill>
                  <a:schemeClr val="tx2">
                    <a:lumMod val="50000"/>
                  </a:schemeClr>
                </a:solidFill>
                <a:latin typeface="Oswald"/>
              </a:rPr>
              <a:t> </a:t>
            </a:r>
            <a:r>
              <a:rPr lang="en-US" sz="3600" b="1" i="0" spc="270" dirty="0" err="1">
                <a:solidFill>
                  <a:schemeClr val="tx2">
                    <a:lumMod val="50000"/>
                  </a:schemeClr>
                </a:solidFill>
                <a:latin typeface="Oswald"/>
              </a:rPr>
              <a:t>служб</a:t>
            </a:r>
            <a:endParaRPr lang="en-US" sz="3600" b="1" i="0" spc="270" dirty="0">
              <a:solidFill>
                <a:schemeClr val="tx2">
                  <a:lumMod val="50000"/>
                </a:schemeClr>
              </a:solidFill>
              <a:latin typeface="Oswald"/>
            </a:endParaRPr>
          </a:p>
        </p:txBody>
      </p:sp>
      <p:grpSp>
        <p:nvGrpSpPr>
          <p:cNvPr id="10" name="Group 10"/>
          <p:cNvGrpSpPr/>
          <p:nvPr/>
        </p:nvGrpSpPr>
        <p:grpSpPr>
          <a:xfrm>
            <a:off x="5543550" y="2768654"/>
            <a:ext cx="2740798" cy="2212921"/>
            <a:chOff x="0" y="0"/>
            <a:chExt cx="6350000" cy="512699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6350000" cy="5126990"/>
            </a:xfrm>
            <a:custGeom>
              <a:avLst/>
              <a:gdLst/>
              <a:ahLst/>
              <a:cxnLst/>
              <a:rect l="l" t="t" r="r" b="b"/>
              <a:pathLst>
                <a:path w="6350000" h="5126990">
                  <a:moveTo>
                    <a:pt x="3528060" y="0"/>
                  </a:moveTo>
                  <a:lnTo>
                    <a:pt x="0" y="0"/>
                  </a:lnTo>
                  <a:lnTo>
                    <a:pt x="2821940" y="2564130"/>
                  </a:lnTo>
                  <a:lnTo>
                    <a:pt x="0" y="5126990"/>
                  </a:lnTo>
                  <a:lnTo>
                    <a:pt x="3528060" y="5126990"/>
                  </a:lnTo>
                  <a:lnTo>
                    <a:pt x="6350000" y="2564130"/>
                  </a:lnTo>
                  <a:close/>
                </a:path>
              </a:pathLst>
            </a:custGeom>
            <a:solidFill>
              <a:srgbClr val="A6A6A6">
                <a:alpha val="29803"/>
              </a:srgbClr>
            </a:solidFill>
          </p:spPr>
        </p:sp>
      </p:grpSp>
      <p:grpSp>
        <p:nvGrpSpPr>
          <p:cNvPr id="12" name="Group 12"/>
          <p:cNvGrpSpPr/>
          <p:nvPr/>
        </p:nvGrpSpPr>
        <p:grpSpPr>
          <a:xfrm>
            <a:off x="7281598" y="2768654"/>
            <a:ext cx="2740798" cy="2212921"/>
            <a:chOff x="0" y="0"/>
            <a:chExt cx="6350000" cy="512699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350000" cy="5126990"/>
            </a:xfrm>
            <a:custGeom>
              <a:avLst/>
              <a:gdLst/>
              <a:ahLst/>
              <a:cxnLst/>
              <a:rect l="l" t="t" r="r" b="b"/>
              <a:pathLst>
                <a:path w="6350000" h="5126990">
                  <a:moveTo>
                    <a:pt x="3528060" y="0"/>
                  </a:moveTo>
                  <a:lnTo>
                    <a:pt x="0" y="0"/>
                  </a:lnTo>
                  <a:lnTo>
                    <a:pt x="2821940" y="2564130"/>
                  </a:lnTo>
                  <a:lnTo>
                    <a:pt x="0" y="5126990"/>
                  </a:lnTo>
                  <a:lnTo>
                    <a:pt x="3528060" y="5126990"/>
                  </a:lnTo>
                  <a:lnTo>
                    <a:pt x="6350000" y="2564130"/>
                  </a:lnTo>
                  <a:close/>
                </a:path>
              </a:pathLst>
            </a:custGeom>
            <a:solidFill>
              <a:srgbClr val="A6A6A6">
                <a:alpha val="29803"/>
              </a:srgbClr>
            </a:solidFill>
          </p:spPr>
        </p:sp>
      </p:grpSp>
      <p:grpSp>
        <p:nvGrpSpPr>
          <p:cNvPr id="14" name="Group 14"/>
          <p:cNvGrpSpPr/>
          <p:nvPr/>
        </p:nvGrpSpPr>
        <p:grpSpPr>
          <a:xfrm>
            <a:off x="9010650" y="2768654"/>
            <a:ext cx="2740798" cy="2212921"/>
            <a:chOff x="0" y="0"/>
            <a:chExt cx="6350000" cy="512699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6350000" cy="5126990"/>
            </a:xfrm>
            <a:custGeom>
              <a:avLst/>
              <a:gdLst/>
              <a:ahLst/>
              <a:cxnLst/>
              <a:rect l="l" t="t" r="r" b="b"/>
              <a:pathLst>
                <a:path w="6350000" h="5126990">
                  <a:moveTo>
                    <a:pt x="3528060" y="0"/>
                  </a:moveTo>
                  <a:lnTo>
                    <a:pt x="0" y="0"/>
                  </a:lnTo>
                  <a:lnTo>
                    <a:pt x="2821940" y="2564130"/>
                  </a:lnTo>
                  <a:lnTo>
                    <a:pt x="0" y="5126990"/>
                  </a:lnTo>
                  <a:lnTo>
                    <a:pt x="3528060" y="5126990"/>
                  </a:lnTo>
                  <a:lnTo>
                    <a:pt x="6350000" y="2564130"/>
                  </a:lnTo>
                  <a:close/>
                </a:path>
              </a:pathLst>
            </a:custGeom>
            <a:solidFill>
              <a:srgbClr val="A6A6A6">
                <a:alpha val="29803"/>
              </a:srgbClr>
            </a:solidFill>
          </p:spPr>
        </p:sp>
      </p:grpSp>
      <p:sp>
        <p:nvSpPr>
          <p:cNvPr id="16" name="TextBox 16"/>
          <p:cNvSpPr txBox="1"/>
          <p:nvPr/>
        </p:nvSpPr>
        <p:spPr>
          <a:xfrm>
            <a:off x="5915208" y="3002304"/>
            <a:ext cx="5099172" cy="17697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72"/>
              </a:lnSpc>
            </a:pPr>
            <a:r>
              <a:rPr lang="ru-RU" sz="3600" b="1" spc="270" dirty="0">
                <a:solidFill>
                  <a:schemeClr val="tx2">
                    <a:lumMod val="50000"/>
                  </a:schemeClr>
                </a:solidFill>
                <a:latin typeface="Oswald"/>
              </a:rPr>
              <a:t>Г</a:t>
            </a:r>
            <a:r>
              <a:rPr lang="en-US" sz="3600" b="1" i="0" spc="270" dirty="0" err="1">
                <a:solidFill>
                  <a:schemeClr val="tx2">
                    <a:lumMod val="50000"/>
                  </a:schemeClr>
                </a:solidFill>
                <a:latin typeface="Oswald"/>
              </a:rPr>
              <a:t>орячая</a:t>
            </a:r>
            <a:r>
              <a:rPr lang="en-US" sz="3600" b="1" i="0" spc="270" dirty="0">
                <a:solidFill>
                  <a:schemeClr val="tx2">
                    <a:lumMod val="50000"/>
                  </a:schemeClr>
                </a:solidFill>
                <a:latin typeface="Oswald"/>
              </a:rPr>
              <a:t> </a:t>
            </a:r>
            <a:r>
              <a:rPr lang="en-US" sz="3600" b="1" i="0" spc="270" dirty="0" err="1">
                <a:solidFill>
                  <a:schemeClr val="tx2">
                    <a:lumMod val="50000"/>
                  </a:schemeClr>
                </a:solidFill>
                <a:latin typeface="Oswald"/>
              </a:rPr>
              <a:t>линия</a:t>
            </a:r>
            <a:r>
              <a:rPr lang="ru-RU" sz="3600" b="1" i="0" spc="270" dirty="0">
                <a:solidFill>
                  <a:schemeClr val="tx2">
                    <a:lumMod val="50000"/>
                  </a:schemeClr>
                </a:solidFill>
                <a:latin typeface="Oswald"/>
              </a:rPr>
              <a:t> Федеральной</a:t>
            </a:r>
            <a:r>
              <a:rPr lang="en-US" sz="3600" b="1" i="0" spc="270" dirty="0">
                <a:solidFill>
                  <a:schemeClr val="tx2">
                    <a:lumMod val="50000"/>
                  </a:schemeClr>
                </a:solidFill>
                <a:latin typeface="Oswald"/>
              </a:rPr>
              <a:t> </a:t>
            </a:r>
            <a:r>
              <a:rPr lang="en-US" sz="3600" b="1" i="0" spc="270" dirty="0" err="1">
                <a:solidFill>
                  <a:schemeClr val="tx2">
                    <a:lumMod val="50000"/>
                  </a:schemeClr>
                </a:solidFill>
                <a:latin typeface="Oswald"/>
              </a:rPr>
              <a:t>миграционной</a:t>
            </a:r>
            <a:r>
              <a:rPr lang="en-US" sz="3600" b="1" i="0" spc="270" dirty="0">
                <a:solidFill>
                  <a:schemeClr val="tx2">
                    <a:lumMod val="50000"/>
                  </a:schemeClr>
                </a:solidFill>
                <a:latin typeface="Oswald"/>
              </a:rPr>
              <a:t> </a:t>
            </a:r>
            <a:r>
              <a:rPr lang="en-US" sz="3600" b="1" i="0" spc="270" dirty="0" err="1">
                <a:solidFill>
                  <a:schemeClr val="tx2">
                    <a:lumMod val="50000"/>
                  </a:schemeClr>
                </a:solidFill>
                <a:latin typeface="Oswald"/>
              </a:rPr>
              <a:t>службы</a:t>
            </a:r>
            <a:endParaRPr lang="en-US" sz="3600" b="1" i="0" spc="270" dirty="0">
              <a:solidFill>
                <a:schemeClr val="tx2">
                  <a:lumMod val="50000"/>
                </a:schemeClr>
              </a:solidFill>
              <a:latin typeface="Oswald"/>
            </a:endParaRPr>
          </a:p>
        </p:txBody>
      </p:sp>
      <p:grpSp>
        <p:nvGrpSpPr>
          <p:cNvPr id="17" name="Group 17"/>
          <p:cNvGrpSpPr/>
          <p:nvPr/>
        </p:nvGrpSpPr>
        <p:grpSpPr>
          <a:xfrm>
            <a:off x="10820400" y="2768654"/>
            <a:ext cx="2740798" cy="2212921"/>
            <a:chOff x="0" y="0"/>
            <a:chExt cx="6350000" cy="512699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6350000" cy="5126990"/>
            </a:xfrm>
            <a:custGeom>
              <a:avLst/>
              <a:gdLst/>
              <a:ahLst/>
              <a:cxnLst/>
              <a:rect l="l" t="t" r="r" b="b"/>
              <a:pathLst>
                <a:path w="6350000" h="5126990">
                  <a:moveTo>
                    <a:pt x="3528060" y="0"/>
                  </a:moveTo>
                  <a:lnTo>
                    <a:pt x="0" y="0"/>
                  </a:lnTo>
                  <a:lnTo>
                    <a:pt x="2821940" y="2564130"/>
                  </a:lnTo>
                  <a:lnTo>
                    <a:pt x="0" y="5126990"/>
                  </a:lnTo>
                  <a:lnTo>
                    <a:pt x="3528060" y="5126990"/>
                  </a:lnTo>
                  <a:lnTo>
                    <a:pt x="6350000" y="2564130"/>
                  </a:lnTo>
                  <a:close/>
                </a:path>
              </a:pathLst>
            </a:custGeom>
            <a:solidFill>
              <a:srgbClr val="A6A6A6">
                <a:alpha val="29803"/>
              </a:srgbClr>
            </a:solidFill>
          </p:spPr>
        </p:sp>
      </p:grpSp>
      <p:grpSp>
        <p:nvGrpSpPr>
          <p:cNvPr id="19" name="Group 19"/>
          <p:cNvGrpSpPr/>
          <p:nvPr/>
        </p:nvGrpSpPr>
        <p:grpSpPr>
          <a:xfrm>
            <a:off x="14351061" y="2768654"/>
            <a:ext cx="2740798" cy="2212921"/>
            <a:chOff x="0" y="0"/>
            <a:chExt cx="6350000" cy="512699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6350000" cy="5126990"/>
            </a:xfrm>
            <a:custGeom>
              <a:avLst/>
              <a:gdLst/>
              <a:ahLst/>
              <a:cxnLst/>
              <a:rect l="l" t="t" r="r" b="b"/>
              <a:pathLst>
                <a:path w="6350000" h="5126990">
                  <a:moveTo>
                    <a:pt x="3528060" y="0"/>
                  </a:moveTo>
                  <a:lnTo>
                    <a:pt x="0" y="0"/>
                  </a:lnTo>
                  <a:lnTo>
                    <a:pt x="2821940" y="2564130"/>
                  </a:lnTo>
                  <a:lnTo>
                    <a:pt x="0" y="5126990"/>
                  </a:lnTo>
                  <a:lnTo>
                    <a:pt x="3528060" y="5126990"/>
                  </a:lnTo>
                  <a:lnTo>
                    <a:pt x="6350000" y="2564130"/>
                  </a:lnTo>
                  <a:close/>
                </a:path>
              </a:pathLst>
            </a:custGeom>
            <a:solidFill>
              <a:srgbClr val="A6A6A6">
                <a:alpha val="29803"/>
              </a:srgbClr>
            </a:solidFill>
          </p:spPr>
        </p:sp>
      </p:grpSp>
      <p:grpSp>
        <p:nvGrpSpPr>
          <p:cNvPr id="21" name="Group 21"/>
          <p:cNvGrpSpPr/>
          <p:nvPr/>
        </p:nvGrpSpPr>
        <p:grpSpPr>
          <a:xfrm>
            <a:off x="12573000" y="2768654"/>
            <a:ext cx="2740798" cy="2212921"/>
            <a:chOff x="0" y="0"/>
            <a:chExt cx="6350000" cy="512699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6350000" cy="5126990"/>
            </a:xfrm>
            <a:custGeom>
              <a:avLst/>
              <a:gdLst/>
              <a:ahLst/>
              <a:cxnLst/>
              <a:rect l="l" t="t" r="r" b="b"/>
              <a:pathLst>
                <a:path w="6350000" h="5126990">
                  <a:moveTo>
                    <a:pt x="3528060" y="0"/>
                  </a:moveTo>
                  <a:lnTo>
                    <a:pt x="0" y="0"/>
                  </a:lnTo>
                  <a:lnTo>
                    <a:pt x="2821940" y="2564130"/>
                  </a:lnTo>
                  <a:lnTo>
                    <a:pt x="0" y="5126990"/>
                  </a:lnTo>
                  <a:lnTo>
                    <a:pt x="3528060" y="5126990"/>
                  </a:lnTo>
                  <a:lnTo>
                    <a:pt x="6350000" y="2564130"/>
                  </a:lnTo>
                  <a:close/>
                </a:path>
              </a:pathLst>
            </a:custGeom>
            <a:solidFill>
              <a:srgbClr val="A6A6A6">
                <a:alpha val="29803"/>
              </a:srgbClr>
            </a:solidFill>
          </p:spPr>
        </p:sp>
      </p:grpSp>
      <p:grpSp>
        <p:nvGrpSpPr>
          <p:cNvPr id="23" name="Group 23"/>
          <p:cNvGrpSpPr/>
          <p:nvPr/>
        </p:nvGrpSpPr>
        <p:grpSpPr>
          <a:xfrm>
            <a:off x="16149190" y="2768654"/>
            <a:ext cx="2740798" cy="2212921"/>
            <a:chOff x="0" y="0"/>
            <a:chExt cx="6350000" cy="512699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6350000" cy="5126990"/>
            </a:xfrm>
            <a:custGeom>
              <a:avLst/>
              <a:gdLst/>
              <a:ahLst/>
              <a:cxnLst/>
              <a:rect l="l" t="t" r="r" b="b"/>
              <a:pathLst>
                <a:path w="6350000" h="5126990">
                  <a:moveTo>
                    <a:pt x="3528060" y="0"/>
                  </a:moveTo>
                  <a:lnTo>
                    <a:pt x="0" y="0"/>
                  </a:lnTo>
                  <a:lnTo>
                    <a:pt x="2821940" y="2564130"/>
                  </a:lnTo>
                  <a:lnTo>
                    <a:pt x="0" y="5126990"/>
                  </a:lnTo>
                  <a:lnTo>
                    <a:pt x="3528060" y="5126990"/>
                  </a:lnTo>
                  <a:lnTo>
                    <a:pt x="6350000" y="2564130"/>
                  </a:lnTo>
                  <a:close/>
                </a:path>
              </a:pathLst>
            </a:custGeom>
            <a:solidFill>
              <a:srgbClr val="A6A6A6">
                <a:alpha val="29803"/>
              </a:srgbClr>
            </a:solidFill>
          </p:spPr>
        </p:sp>
      </p:grpSp>
      <p:sp>
        <p:nvSpPr>
          <p:cNvPr id="25" name="TextBox 25"/>
          <p:cNvSpPr txBox="1"/>
          <p:nvPr/>
        </p:nvSpPr>
        <p:spPr>
          <a:xfrm>
            <a:off x="11531478" y="2905814"/>
            <a:ext cx="6756522" cy="17697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72"/>
              </a:lnSpc>
            </a:pPr>
            <a:r>
              <a:rPr lang="en-US" sz="3600" b="1" i="0" spc="270" dirty="0" err="1">
                <a:solidFill>
                  <a:schemeClr val="tx2">
                    <a:lumMod val="50000"/>
                  </a:schemeClr>
                </a:solidFill>
                <a:latin typeface="Oswald"/>
              </a:rPr>
              <a:t>Сообщить</a:t>
            </a:r>
            <a:r>
              <a:rPr lang="en-US" sz="3600" b="1" i="0" spc="270" dirty="0">
                <a:solidFill>
                  <a:schemeClr val="tx2">
                    <a:lumMod val="50000"/>
                  </a:schemeClr>
                </a:solidFill>
                <a:latin typeface="Oswald"/>
              </a:rPr>
              <a:t> о </a:t>
            </a:r>
            <a:r>
              <a:rPr lang="en-US" sz="3600" b="1" i="0" spc="270" dirty="0" err="1">
                <a:solidFill>
                  <a:schemeClr val="tx2">
                    <a:lumMod val="50000"/>
                  </a:schemeClr>
                </a:solidFill>
                <a:latin typeface="Oswald"/>
              </a:rPr>
              <a:t>нарушениях</a:t>
            </a:r>
            <a:r>
              <a:rPr lang="en-US" sz="3600" b="1" i="0" spc="270" dirty="0">
                <a:solidFill>
                  <a:schemeClr val="tx2">
                    <a:lumMod val="50000"/>
                  </a:schemeClr>
                </a:solidFill>
                <a:latin typeface="Oswald"/>
              </a:rPr>
              <a:t> </a:t>
            </a:r>
            <a:r>
              <a:rPr lang="en-US" sz="3600" b="1" i="0" spc="270" dirty="0" err="1">
                <a:solidFill>
                  <a:schemeClr val="tx2">
                    <a:lumMod val="50000"/>
                  </a:schemeClr>
                </a:solidFill>
                <a:latin typeface="Oswald"/>
              </a:rPr>
              <a:t>правопорядка</a:t>
            </a:r>
            <a:r>
              <a:rPr lang="en-US" sz="3600" b="1" i="0" spc="270" dirty="0">
                <a:solidFill>
                  <a:schemeClr val="tx2">
                    <a:lumMod val="50000"/>
                  </a:schemeClr>
                </a:solidFill>
                <a:latin typeface="Oswald"/>
              </a:rPr>
              <a:t> </a:t>
            </a:r>
            <a:r>
              <a:rPr lang="en-US" sz="3600" b="1" i="0" spc="270" dirty="0" err="1">
                <a:solidFill>
                  <a:schemeClr val="tx2">
                    <a:lumMod val="50000"/>
                  </a:schemeClr>
                </a:solidFill>
                <a:latin typeface="Oswald"/>
              </a:rPr>
              <a:t>на</a:t>
            </a:r>
            <a:r>
              <a:rPr lang="en-US" sz="3600" b="1" i="0" spc="270" dirty="0">
                <a:solidFill>
                  <a:schemeClr val="tx2">
                    <a:lumMod val="50000"/>
                  </a:schemeClr>
                </a:solidFill>
                <a:latin typeface="Oswald"/>
              </a:rPr>
              <a:t> </a:t>
            </a:r>
            <a:r>
              <a:rPr lang="en-US" sz="3600" b="1" i="0" spc="270" dirty="0" err="1">
                <a:solidFill>
                  <a:schemeClr val="tx2">
                    <a:lumMod val="50000"/>
                  </a:schemeClr>
                </a:solidFill>
                <a:latin typeface="Oswald"/>
              </a:rPr>
              <a:t>территории</a:t>
            </a:r>
            <a:r>
              <a:rPr lang="en-US" sz="3600" b="1" i="0" spc="270" dirty="0">
                <a:solidFill>
                  <a:schemeClr val="tx2">
                    <a:lumMod val="50000"/>
                  </a:schemeClr>
                </a:solidFill>
                <a:latin typeface="Oswald"/>
              </a:rPr>
              <a:t> </a:t>
            </a:r>
            <a:r>
              <a:rPr lang="en-US" sz="3600" b="1" i="0" spc="270" dirty="0" err="1">
                <a:solidFill>
                  <a:schemeClr val="tx2">
                    <a:lumMod val="50000"/>
                  </a:schemeClr>
                </a:solidFill>
                <a:latin typeface="Oswald"/>
              </a:rPr>
              <a:t>Российской</a:t>
            </a:r>
            <a:r>
              <a:rPr lang="en-US" sz="3600" b="1" i="0" spc="270" dirty="0">
                <a:solidFill>
                  <a:schemeClr val="tx2">
                    <a:lumMod val="50000"/>
                  </a:schemeClr>
                </a:solidFill>
                <a:latin typeface="Oswald"/>
              </a:rPr>
              <a:t> </a:t>
            </a:r>
            <a:r>
              <a:rPr lang="en-US" sz="3600" b="1" i="0" spc="270" dirty="0" err="1">
                <a:solidFill>
                  <a:schemeClr val="tx2">
                    <a:lumMod val="50000"/>
                  </a:schemeClr>
                </a:solidFill>
                <a:latin typeface="Oswald"/>
              </a:rPr>
              <a:t>Федерации</a:t>
            </a:r>
            <a:endParaRPr lang="en-US" sz="3600" b="1" i="0" spc="270" dirty="0">
              <a:solidFill>
                <a:schemeClr val="tx2">
                  <a:lumMod val="50000"/>
                </a:schemeClr>
              </a:solidFill>
              <a:latin typeface="Oswald"/>
            </a:endParaRPr>
          </a:p>
        </p:txBody>
      </p:sp>
      <p:sp>
        <p:nvSpPr>
          <p:cNvPr id="26" name="TextBox 26"/>
          <p:cNvSpPr txBox="1"/>
          <p:nvPr/>
        </p:nvSpPr>
        <p:spPr>
          <a:xfrm>
            <a:off x="393641" y="517504"/>
            <a:ext cx="17500718" cy="14326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904"/>
              </a:lnSpc>
            </a:pPr>
            <a:r>
              <a:rPr lang="en-US" sz="9600" b="1" i="0" spc="691" dirty="0">
                <a:solidFill>
                  <a:schemeClr val="tx2">
                    <a:lumMod val="50000"/>
                  </a:schemeClr>
                </a:solidFill>
                <a:latin typeface="Oswald"/>
              </a:rPr>
              <a:t>ПОЛЕЗНЫЕ ТЕЛЕФОНЫ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17290293" y="159364"/>
            <a:ext cx="997707" cy="3990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Oswald"/>
              </a:rPr>
              <a:t>2</a:t>
            </a:r>
            <a:r>
              <a:rPr lang="ru-RU" sz="2400" b="1" dirty="0">
                <a:solidFill>
                  <a:schemeClr val="tx2">
                    <a:lumMod val="50000"/>
                  </a:schemeClr>
                </a:solidFill>
                <a:latin typeface="Oswald"/>
              </a:rPr>
              <a:t>1</a:t>
            </a:r>
            <a:endParaRPr lang="en-US" sz="2400" b="1" dirty="0">
              <a:solidFill>
                <a:schemeClr val="tx2">
                  <a:lumMod val="50000"/>
                </a:schemeClr>
              </a:solidFill>
              <a:latin typeface="Oswald"/>
            </a:endParaRPr>
          </a:p>
        </p:txBody>
      </p:sp>
      <p:grpSp>
        <p:nvGrpSpPr>
          <p:cNvPr id="28" name="Group 28"/>
          <p:cNvGrpSpPr/>
          <p:nvPr/>
        </p:nvGrpSpPr>
        <p:grpSpPr>
          <a:xfrm>
            <a:off x="668217" y="5795963"/>
            <a:ext cx="3724275" cy="3724275"/>
            <a:chOff x="0" y="0"/>
            <a:chExt cx="6350000" cy="6350000"/>
          </a:xfrm>
        </p:grpSpPr>
        <p:sp>
          <p:nvSpPr>
            <p:cNvPr id="29" name="Freeform 29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30" name="TextBox 30"/>
          <p:cNvSpPr txBox="1"/>
          <p:nvPr/>
        </p:nvSpPr>
        <p:spPr>
          <a:xfrm>
            <a:off x="667621" y="6119812"/>
            <a:ext cx="3725466" cy="3076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199"/>
              </a:lnSpc>
            </a:pPr>
            <a:r>
              <a:rPr lang="en-US" sz="18000" b="1" dirty="0">
                <a:solidFill>
                  <a:srgbClr val="252827"/>
                </a:solidFill>
                <a:latin typeface="Oswald"/>
              </a:rPr>
              <a:t>112</a:t>
            </a:r>
          </a:p>
        </p:txBody>
      </p:sp>
      <p:grpSp>
        <p:nvGrpSpPr>
          <p:cNvPr id="31" name="Group 31"/>
          <p:cNvGrpSpPr/>
          <p:nvPr/>
        </p:nvGrpSpPr>
        <p:grpSpPr>
          <a:xfrm>
            <a:off x="6913949" y="5795963"/>
            <a:ext cx="3724275" cy="3724275"/>
            <a:chOff x="0" y="0"/>
            <a:chExt cx="6350000" cy="6350000"/>
          </a:xfrm>
        </p:grpSpPr>
        <p:sp>
          <p:nvSpPr>
            <p:cNvPr id="32" name="Freeform 32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33" name="Group 33"/>
          <p:cNvGrpSpPr/>
          <p:nvPr/>
        </p:nvGrpSpPr>
        <p:grpSpPr>
          <a:xfrm>
            <a:off x="13566018" y="5795963"/>
            <a:ext cx="3724275" cy="3724275"/>
            <a:chOff x="0" y="0"/>
            <a:chExt cx="6350000" cy="6350000"/>
          </a:xfrm>
        </p:grpSpPr>
        <p:sp>
          <p:nvSpPr>
            <p:cNvPr id="34" name="Freeform 3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35" name="Group 35"/>
          <p:cNvGrpSpPr/>
          <p:nvPr/>
        </p:nvGrpSpPr>
        <p:grpSpPr>
          <a:xfrm>
            <a:off x="-1875224" y="2768654"/>
            <a:ext cx="2740798" cy="2212921"/>
            <a:chOff x="0" y="0"/>
            <a:chExt cx="6350000" cy="5126990"/>
          </a:xfrm>
        </p:grpSpPr>
        <p:sp>
          <p:nvSpPr>
            <p:cNvPr id="36" name="Freeform 36"/>
            <p:cNvSpPr/>
            <p:nvPr/>
          </p:nvSpPr>
          <p:spPr>
            <a:xfrm>
              <a:off x="0" y="0"/>
              <a:ext cx="6350000" cy="5126990"/>
            </a:xfrm>
            <a:custGeom>
              <a:avLst/>
              <a:gdLst/>
              <a:ahLst/>
              <a:cxnLst/>
              <a:rect l="l" t="t" r="r" b="b"/>
              <a:pathLst>
                <a:path w="6350000" h="5126990">
                  <a:moveTo>
                    <a:pt x="3528060" y="0"/>
                  </a:moveTo>
                  <a:lnTo>
                    <a:pt x="0" y="0"/>
                  </a:lnTo>
                  <a:lnTo>
                    <a:pt x="2821940" y="2564130"/>
                  </a:lnTo>
                  <a:lnTo>
                    <a:pt x="0" y="5126990"/>
                  </a:lnTo>
                  <a:lnTo>
                    <a:pt x="3528060" y="5126990"/>
                  </a:lnTo>
                  <a:lnTo>
                    <a:pt x="6350000" y="2564130"/>
                  </a:lnTo>
                  <a:close/>
                </a:path>
              </a:pathLst>
            </a:custGeom>
            <a:solidFill>
              <a:srgbClr val="A6A6A6">
                <a:alpha val="29803"/>
              </a:srgbClr>
            </a:solidFill>
          </p:spPr>
        </p:sp>
      </p:grpSp>
      <p:sp>
        <p:nvSpPr>
          <p:cNvPr id="37" name="TextBox 37"/>
          <p:cNvSpPr txBox="1"/>
          <p:nvPr/>
        </p:nvSpPr>
        <p:spPr>
          <a:xfrm>
            <a:off x="6597976" y="6989445"/>
            <a:ext cx="4356222" cy="12611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3600" b="1">
                <a:solidFill>
                  <a:srgbClr val="252827"/>
                </a:solidFill>
                <a:latin typeface="Oswald"/>
              </a:rPr>
              <a:t>8 (800) 350 23 69</a:t>
            </a:r>
          </a:p>
          <a:p>
            <a:pPr algn="ctr">
              <a:lnSpc>
                <a:spcPts val="5040"/>
              </a:lnSpc>
            </a:pPr>
            <a:r>
              <a:rPr lang="en-US" sz="3600" b="1">
                <a:solidFill>
                  <a:srgbClr val="252827"/>
                </a:solidFill>
                <a:latin typeface="Oswald"/>
              </a:rPr>
              <a:t>доб. 381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13250045" y="7270750"/>
            <a:ext cx="4356222" cy="6889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00"/>
              </a:lnSpc>
            </a:pPr>
            <a:r>
              <a:rPr lang="en-US" sz="4000" b="1">
                <a:solidFill>
                  <a:srgbClr val="252827"/>
                </a:solidFill>
                <a:latin typeface="Oswald"/>
              </a:rPr>
              <a:t>8 (800) 222 74 47</a:t>
            </a:r>
          </a:p>
        </p:txBody>
      </p:sp>
    </p:spTree>
    <p:extLst>
      <p:ext uri="{BB962C8B-B14F-4D97-AF65-F5344CB8AC3E}">
        <p14:creationId xmlns:p14="http://schemas.microsoft.com/office/powerpoint/2010/main" val="3352797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 cstate="print"/>
          <a:srcRect l="44801" t="44801" r="44801" b="44801"/>
          <a:stretch>
            <a:fillRect/>
          </a:stretch>
        </p:blipFill>
        <p:spPr>
          <a:xfrm>
            <a:off x="17259300" y="9336230"/>
            <a:ext cx="1901541" cy="1901541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5406907" y="257065"/>
            <a:ext cx="9738189" cy="1950546"/>
            <a:chOff x="5" y="-28575"/>
            <a:chExt cx="12984252" cy="2600728"/>
          </a:xfrm>
        </p:grpSpPr>
        <p:sp>
          <p:nvSpPr>
            <p:cNvPr id="5" name="TextBox 5"/>
            <p:cNvSpPr txBox="1"/>
            <p:nvPr/>
          </p:nvSpPr>
          <p:spPr>
            <a:xfrm>
              <a:off x="5" y="-28575"/>
              <a:ext cx="12958391" cy="158966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9920"/>
                </a:lnSpc>
              </a:pPr>
              <a:r>
                <a:rPr lang="en-US" sz="8000" b="1" i="0" spc="576" dirty="0" smtClean="0">
                  <a:solidFill>
                    <a:schemeClr val="tx2">
                      <a:lumMod val="50000"/>
                    </a:schemeClr>
                  </a:solidFill>
                  <a:latin typeface="Oswald"/>
                </a:rPr>
                <a:t>НАШИ </a:t>
              </a:r>
              <a:r>
                <a:rPr lang="en-US" sz="8000" b="1" i="0" spc="576" dirty="0">
                  <a:solidFill>
                    <a:schemeClr val="tx2">
                      <a:lumMod val="50000"/>
                    </a:schemeClr>
                  </a:solidFill>
                  <a:latin typeface="Oswald"/>
                </a:rPr>
                <a:t>КОНТАКТЫ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25861" y="1683021"/>
              <a:ext cx="12958396" cy="88913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5200"/>
                </a:lnSpc>
              </a:pPr>
              <a:r>
                <a:rPr lang="en-US" sz="4000" b="1" i="0" spc="404" dirty="0">
                  <a:solidFill>
                    <a:schemeClr val="accent3">
                      <a:lumMod val="50000"/>
                    </a:schemeClr>
                  </a:solidFill>
                  <a:latin typeface="Oswald"/>
                </a:rPr>
                <a:t>ДЛЯ ВОПРОСОВ И ПРЕДЛОЖЕНИЙ</a:t>
              </a:r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5388892" y="2398203"/>
            <a:ext cx="11607240" cy="20390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273"/>
              </a:lnSpc>
            </a:pPr>
            <a:r>
              <a:rPr lang="en-US" sz="3994" b="1" i="0" spc="619" dirty="0">
                <a:solidFill>
                  <a:schemeClr val="accent2">
                    <a:lumMod val="75000"/>
                  </a:schemeClr>
                </a:solidFill>
                <a:latin typeface="Oswald"/>
              </a:rPr>
              <a:t>КООРДИНИРУЮЩИЙ ЦЕНТР </a:t>
            </a:r>
          </a:p>
          <a:p>
            <a:pPr>
              <a:lnSpc>
                <a:spcPts val="5273"/>
              </a:lnSpc>
            </a:pPr>
            <a:r>
              <a:rPr lang="en-US" sz="3994" b="1" i="0" spc="619" dirty="0">
                <a:solidFill>
                  <a:schemeClr val="accent2">
                    <a:lumMod val="75000"/>
                  </a:schemeClr>
                </a:solidFill>
                <a:latin typeface="Oswald"/>
              </a:rPr>
              <a:t>ПО ЭКСПОРТУ МЕДИЦИНСКИХ УСЛУГ </a:t>
            </a:r>
          </a:p>
          <a:p>
            <a:pPr>
              <a:lnSpc>
                <a:spcPts val="5273"/>
              </a:lnSpc>
            </a:pPr>
            <a:r>
              <a:rPr lang="en-US" sz="3994" b="1" i="0" spc="619" dirty="0">
                <a:solidFill>
                  <a:schemeClr val="accent2">
                    <a:lumMod val="75000"/>
                  </a:schemeClr>
                </a:solidFill>
                <a:latin typeface="Oswald"/>
              </a:rPr>
              <a:t>ФГБУ </a:t>
            </a:r>
            <a:r>
              <a:rPr lang="ru-RU" sz="3994" b="1" i="0" spc="619" dirty="0" smtClean="0">
                <a:solidFill>
                  <a:schemeClr val="accent2">
                    <a:lumMod val="75000"/>
                  </a:schemeClr>
                </a:solidFill>
                <a:latin typeface="Oswald"/>
              </a:rPr>
              <a:t>«</a:t>
            </a:r>
            <a:r>
              <a:rPr lang="en-US" sz="3994" b="1" i="0" spc="619" dirty="0" smtClean="0">
                <a:solidFill>
                  <a:schemeClr val="accent2">
                    <a:lumMod val="75000"/>
                  </a:schemeClr>
                </a:solidFill>
                <a:latin typeface="Oswald"/>
              </a:rPr>
              <a:t>ЦНИИОИЗ</a:t>
            </a:r>
            <a:r>
              <a:rPr lang="ru-RU" sz="3994" b="1" i="0" spc="619" dirty="0" smtClean="0">
                <a:solidFill>
                  <a:schemeClr val="accent2">
                    <a:lumMod val="75000"/>
                  </a:schemeClr>
                </a:solidFill>
                <a:latin typeface="Oswald"/>
              </a:rPr>
              <a:t>»</a:t>
            </a:r>
            <a:r>
              <a:rPr lang="en-US" sz="3994" b="1" i="0" spc="619" dirty="0" smtClean="0">
                <a:solidFill>
                  <a:schemeClr val="accent2">
                    <a:lumMod val="75000"/>
                  </a:schemeClr>
                </a:solidFill>
                <a:latin typeface="Oswald"/>
              </a:rPr>
              <a:t> </a:t>
            </a:r>
            <a:r>
              <a:rPr lang="en-US" sz="3994" b="1" i="0" spc="619" dirty="0">
                <a:solidFill>
                  <a:schemeClr val="accent2">
                    <a:lumMod val="75000"/>
                  </a:schemeClr>
                </a:solidFill>
                <a:latin typeface="Oswald"/>
              </a:rPr>
              <a:t>МИНЗДРАВА РОССИИ 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5409674" y="4429001"/>
            <a:ext cx="10788090" cy="5899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577"/>
              </a:lnSpc>
            </a:pPr>
            <a:r>
              <a:rPr lang="en-US" sz="2774" b="0" i="0" spc="208" dirty="0">
                <a:solidFill>
                  <a:schemeClr val="tx2">
                    <a:lumMod val="50000"/>
                  </a:schemeClr>
                </a:solidFill>
                <a:latin typeface="Oswald"/>
              </a:rPr>
              <a:t>127256, Г. МОСКВА, УЛ. ДОБРОЛЮБОВА, Д. 11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5406903" y="5050267"/>
            <a:ext cx="10788090" cy="4103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195"/>
              </a:lnSpc>
            </a:pPr>
            <a:r>
              <a:rPr lang="en-US" sz="1997" b="0" i="0" spc="241" dirty="0">
                <a:solidFill>
                  <a:schemeClr val="accent3">
                    <a:lumMod val="50000"/>
                  </a:schemeClr>
                </a:solidFill>
                <a:latin typeface="Oswald"/>
              </a:rPr>
              <a:t>ЭЛЕКТРОННАЯ ПОЧТА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8602287" y="8974260"/>
            <a:ext cx="3775890" cy="52565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577"/>
              </a:lnSpc>
            </a:pPr>
            <a:r>
              <a:rPr lang="en-US" sz="2774" spc="208" dirty="0" smtClean="0">
                <a:solidFill>
                  <a:schemeClr val="accent1">
                    <a:lumMod val="50000"/>
                  </a:schemeClr>
                </a:solidFill>
                <a:latin typeface="Oswald"/>
              </a:rPr>
              <a:t>POST</a:t>
            </a:r>
            <a:r>
              <a:rPr lang="en-US" sz="2774" b="0" i="0" spc="208" dirty="0" smtClean="0">
                <a:solidFill>
                  <a:schemeClr val="accent1">
                    <a:lumMod val="50000"/>
                  </a:schemeClr>
                </a:solidFill>
                <a:latin typeface="Oswald"/>
              </a:rPr>
              <a:t>@CARDIOC.RU</a:t>
            </a:r>
            <a:endParaRPr lang="en-US" sz="2774" b="0" i="0" spc="208" dirty="0">
              <a:solidFill>
                <a:schemeClr val="accent1">
                  <a:lumMod val="50000"/>
                </a:schemeClr>
              </a:solidFill>
              <a:latin typeface="Oswald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5426299" y="5983913"/>
            <a:ext cx="10788090" cy="3692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195"/>
              </a:lnSpc>
            </a:pPr>
            <a:r>
              <a:rPr lang="en-US" sz="1997" b="0" i="0" spc="241" dirty="0">
                <a:solidFill>
                  <a:schemeClr val="accent3">
                    <a:lumMod val="50000"/>
                  </a:schemeClr>
                </a:solidFill>
                <a:latin typeface="Oswald"/>
              </a:rPr>
              <a:t>КОНТАКТНЫЙ ТЕЛЕФОН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5426299" y="6383787"/>
            <a:ext cx="10788090" cy="5256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577"/>
              </a:lnSpc>
            </a:pPr>
            <a:r>
              <a:rPr lang="en-US" sz="2774" b="0" i="0" spc="208" dirty="0">
                <a:solidFill>
                  <a:schemeClr val="accent1">
                    <a:lumMod val="50000"/>
                  </a:schemeClr>
                </a:solidFill>
                <a:latin typeface="Oswald"/>
              </a:rPr>
              <a:t>+7 (495) 618-07-92, ДОБ. </a:t>
            </a:r>
            <a:r>
              <a:rPr lang="en-US" sz="2774" b="0" i="0" spc="208" dirty="0" smtClean="0">
                <a:solidFill>
                  <a:schemeClr val="accent1">
                    <a:lumMod val="50000"/>
                  </a:schemeClr>
                </a:solidFill>
                <a:latin typeface="Oswald"/>
              </a:rPr>
              <a:t>103</a:t>
            </a:r>
            <a:r>
              <a:rPr lang="ru-RU" sz="2774" b="0" i="0" spc="208" dirty="0" smtClean="0">
                <a:solidFill>
                  <a:schemeClr val="accent1">
                    <a:lumMod val="50000"/>
                  </a:schemeClr>
                </a:solidFill>
                <a:latin typeface="Oswald"/>
              </a:rPr>
              <a:t>; </a:t>
            </a:r>
            <a:r>
              <a:rPr lang="en-US" sz="2774" b="0" i="0" spc="208" dirty="0" smtClean="0">
                <a:solidFill>
                  <a:schemeClr val="accent1">
                    <a:lumMod val="50000"/>
                  </a:schemeClr>
                </a:solidFill>
                <a:latin typeface="Oswald"/>
              </a:rPr>
              <a:t>+</a:t>
            </a:r>
            <a:r>
              <a:rPr lang="en-US" sz="2774" b="0" i="0" spc="208" dirty="0">
                <a:solidFill>
                  <a:schemeClr val="accent1">
                    <a:lumMod val="50000"/>
                  </a:schemeClr>
                </a:solidFill>
                <a:latin typeface="Oswald"/>
              </a:rPr>
              <a:t>7 (495) 618-07-92, ДОБ. 10</a:t>
            </a:r>
            <a:r>
              <a:rPr lang="ru-RU" sz="2774" b="0" i="0" spc="208" dirty="0">
                <a:solidFill>
                  <a:schemeClr val="accent1">
                    <a:lumMod val="50000"/>
                  </a:schemeClr>
                </a:solidFill>
                <a:latin typeface="Oswald"/>
              </a:rPr>
              <a:t>4</a:t>
            </a:r>
            <a:endParaRPr lang="en-US" sz="2774" b="0" i="0" spc="208" dirty="0">
              <a:solidFill>
                <a:schemeClr val="accent1">
                  <a:lumMod val="50000"/>
                </a:schemeClr>
              </a:solidFill>
              <a:latin typeface="Oswald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17290293" y="163993"/>
            <a:ext cx="997707" cy="3990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Oswald"/>
              </a:rPr>
              <a:t>2</a:t>
            </a:r>
            <a:r>
              <a:rPr lang="ru-RU" sz="2400" b="1" dirty="0">
                <a:solidFill>
                  <a:schemeClr val="tx2">
                    <a:lumMod val="50000"/>
                  </a:schemeClr>
                </a:solidFill>
                <a:latin typeface="Oswald"/>
              </a:rPr>
              <a:t>2</a:t>
            </a:r>
            <a:endParaRPr lang="en-US" sz="2400" b="1" dirty="0">
              <a:solidFill>
                <a:schemeClr val="tx2">
                  <a:lumMod val="50000"/>
                </a:schemeClr>
              </a:solidFill>
              <a:latin typeface="Oswald"/>
            </a:endParaRPr>
          </a:p>
        </p:txBody>
      </p:sp>
      <p:sp>
        <p:nvSpPr>
          <p:cNvPr id="14" name="TextBox 7"/>
          <p:cNvSpPr txBox="1"/>
          <p:nvPr/>
        </p:nvSpPr>
        <p:spPr>
          <a:xfrm>
            <a:off x="5378730" y="7057912"/>
            <a:ext cx="11607240" cy="20390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273"/>
              </a:lnSpc>
            </a:pPr>
            <a:r>
              <a:rPr lang="ru-RU" sz="3994" b="1" i="0" spc="619" dirty="0" smtClean="0">
                <a:solidFill>
                  <a:schemeClr val="accent2">
                    <a:lumMod val="75000"/>
                  </a:schemeClr>
                </a:solidFill>
                <a:latin typeface="Oswald"/>
              </a:rPr>
              <a:t>КООРДИНАЦИОННЫЙ ЦЕНТР ПРОЕКТНОЙ ДЕЯТЕЛЬНОСТИ, </a:t>
            </a:r>
          </a:p>
          <a:p>
            <a:pPr>
              <a:lnSpc>
                <a:spcPts val="5273"/>
              </a:lnSpc>
            </a:pPr>
            <a:r>
              <a:rPr lang="ru-RU" sz="3994" b="1" i="0" spc="619" dirty="0" smtClean="0">
                <a:solidFill>
                  <a:schemeClr val="accent2">
                    <a:lumMod val="75000"/>
                  </a:schemeClr>
                </a:solidFill>
                <a:latin typeface="Oswald"/>
              </a:rPr>
              <a:t>БУ ХМАО-ЮГРЫ«ОКД «ЦД и ССХ»</a:t>
            </a:r>
            <a:endParaRPr lang="en-US" sz="3994" b="1" i="0" spc="619" dirty="0">
              <a:solidFill>
                <a:schemeClr val="accent2">
                  <a:lumMod val="75000"/>
                </a:schemeClr>
              </a:solidFill>
              <a:latin typeface="Oswald"/>
            </a:endParaRPr>
          </a:p>
        </p:txBody>
      </p:sp>
      <p:sp>
        <p:nvSpPr>
          <p:cNvPr id="15" name="TextBox 9"/>
          <p:cNvSpPr txBox="1"/>
          <p:nvPr/>
        </p:nvSpPr>
        <p:spPr>
          <a:xfrm>
            <a:off x="5426299" y="9128878"/>
            <a:ext cx="3157977" cy="4103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195"/>
              </a:lnSpc>
            </a:pPr>
            <a:r>
              <a:rPr lang="en-US" sz="1997" b="0" i="0" spc="241" dirty="0">
                <a:solidFill>
                  <a:schemeClr val="accent3">
                    <a:lumMod val="50000"/>
                  </a:schemeClr>
                </a:solidFill>
                <a:latin typeface="Oswald"/>
              </a:rPr>
              <a:t>ЭЛЕКТРОННАЯ ПОЧТА</a:t>
            </a:r>
          </a:p>
        </p:txBody>
      </p:sp>
      <p:sp>
        <p:nvSpPr>
          <p:cNvPr id="16" name="TextBox 10"/>
          <p:cNvSpPr txBox="1"/>
          <p:nvPr/>
        </p:nvSpPr>
        <p:spPr>
          <a:xfrm>
            <a:off x="5388892" y="5397578"/>
            <a:ext cx="10788090" cy="5256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577"/>
              </a:lnSpc>
            </a:pPr>
            <a:r>
              <a:rPr lang="en-US" sz="2774" b="0" i="0" spc="208" dirty="0">
                <a:solidFill>
                  <a:schemeClr val="tx2">
                    <a:lumMod val="50000"/>
                  </a:schemeClr>
                </a:solidFill>
                <a:latin typeface="Oswald"/>
              </a:rPr>
              <a:t>OM@ROSMINZDRAV.RU</a:t>
            </a:r>
          </a:p>
        </p:txBody>
      </p:sp>
      <p:sp>
        <p:nvSpPr>
          <p:cNvPr id="17" name="TextBox 11"/>
          <p:cNvSpPr txBox="1"/>
          <p:nvPr/>
        </p:nvSpPr>
        <p:spPr>
          <a:xfrm>
            <a:off x="5406903" y="9639398"/>
            <a:ext cx="3157977" cy="3676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195"/>
              </a:lnSpc>
            </a:pPr>
            <a:r>
              <a:rPr lang="en-US" sz="1997" b="0" i="0" spc="241" dirty="0">
                <a:solidFill>
                  <a:schemeClr val="accent3">
                    <a:lumMod val="50000"/>
                  </a:schemeClr>
                </a:solidFill>
                <a:latin typeface="Oswald"/>
              </a:rPr>
              <a:t>КОНТАКТНЫЙ ТЕЛЕФОН</a:t>
            </a:r>
          </a:p>
        </p:txBody>
      </p:sp>
      <p:sp>
        <p:nvSpPr>
          <p:cNvPr id="18" name="TextBox 12"/>
          <p:cNvSpPr txBox="1"/>
          <p:nvPr/>
        </p:nvSpPr>
        <p:spPr>
          <a:xfrm>
            <a:off x="8602287" y="9539247"/>
            <a:ext cx="3198155" cy="52565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577"/>
              </a:lnSpc>
            </a:pPr>
            <a:r>
              <a:rPr lang="en-US" sz="2774" b="0" i="0" spc="208" dirty="0">
                <a:solidFill>
                  <a:schemeClr val="accent1">
                    <a:lumMod val="50000"/>
                  </a:schemeClr>
                </a:solidFill>
                <a:latin typeface="Oswald"/>
              </a:rPr>
              <a:t>+7 </a:t>
            </a:r>
            <a:r>
              <a:rPr lang="en-US" sz="2774" b="0" i="0" spc="208" dirty="0" smtClean="0">
                <a:solidFill>
                  <a:schemeClr val="accent1">
                    <a:lumMod val="50000"/>
                  </a:schemeClr>
                </a:solidFill>
                <a:latin typeface="Oswald"/>
              </a:rPr>
              <a:t>(3462) 52-85-40</a:t>
            </a:r>
            <a:endParaRPr lang="en-US" sz="2774" b="0" i="0" spc="208" dirty="0">
              <a:solidFill>
                <a:schemeClr val="accent1">
                  <a:lumMod val="50000"/>
                </a:schemeClr>
              </a:solidFill>
              <a:latin typeface="Oswald"/>
            </a:endParaRPr>
          </a:p>
        </p:txBody>
      </p:sp>
      <p:sp>
        <p:nvSpPr>
          <p:cNvPr id="20" name="AutoShape 5"/>
          <p:cNvSpPr/>
          <p:nvPr/>
        </p:nvSpPr>
        <p:spPr>
          <a:xfrm>
            <a:off x="0" y="0"/>
            <a:ext cx="5143500" cy="1028700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</p:sp>
      <p:pic>
        <p:nvPicPr>
          <p:cNvPr id="22" name="Picture 4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682" y="1928962"/>
            <a:ext cx="4330808" cy="5016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Прямоугольник 23">
            <a:extLst>
              <a:ext uri="{FF2B5EF4-FFF2-40B4-BE49-F238E27FC236}">
                <a16:creationId xmlns="" xmlns:a16="http://schemas.microsoft.com/office/drawing/2014/main" id="{ED09EDAF-86B9-6149-81C9-9831A3F328DD}"/>
              </a:ext>
            </a:extLst>
          </p:cNvPr>
          <p:cNvSpPr/>
          <p:nvPr/>
        </p:nvSpPr>
        <p:spPr>
          <a:xfrm>
            <a:off x="-7125" y="8062300"/>
            <a:ext cx="5143500" cy="2200236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TextBox 13"/>
          <p:cNvSpPr txBox="1"/>
          <p:nvPr/>
        </p:nvSpPr>
        <p:spPr>
          <a:xfrm>
            <a:off x="17007018" y="163993"/>
            <a:ext cx="997707" cy="4057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2400" b="1" dirty="0">
                <a:solidFill>
                  <a:srgbClr val="FFFFFF"/>
                </a:solidFill>
                <a:latin typeface="Oswald"/>
              </a:rPr>
              <a:t>2</a:t>
            </a:r>
            <a:r>
              <a:rPr lang="ru-RU" sz="2400" b="1" dirty="0">
                <a:solidFill>
                  <a:srgbClr val="FFFFFF"/>
                </a:solidFill>
                <a:latin typeface="Oswald"/>
              </a:rPr>
              <a:t>2</a:t>
            </a:r>
            <a:endParaRPr lang="en-US" sz="2400" b="1" dirty="0">
              <a:solidFill>
                <a:srgbClr val="FFFFFF"/>
              </a:solidFill>
              <a:latin typeface="Oswald"/>
            </a:endParaRPr>
          </a:p>
        </p:txBody>
      </p:sp>
    </p:spTree>
    <p:extLst>
      <p:ext uri="{BB962C8B-B14F-4D97-AF65-F5344CB8AC3E}">
        <p14:creationId xmlns:p14="http://schemas.microsoft.com/office/powerpoint/2010/main" val="769683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need.estate/images/NEWS/RSS/LiveJournal/Gelio/2016-09/ba2428b64d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286" y="0"/>
            <a:ext cx="18324286" cy="10290934"/>
          </a:xfrm>
          <a:prstGeom prst="rect">
            <a:avLst/>
          </a:prstGeom>
          <a:solidFill>
            <a:schemeClr val="bg1"/>
          </a:solidFill>
          <a:effectLst>
            <a:outerShdw blurRad="114300" dist="50800" dir="5400000" algn="ctr" rotWithShape="0">
              <a:srgbClr val="000000">
                <a:alpha val="12000"/>
              </a:srgbClr>
            </a:outerShdw>
          </a:effectLst>
          <a:scene3d>
            <a:camera prst="orthographicFront"/>
            <a:lightRig rig="threePt" dir="t"/>
          </a:scene3d>
          <a:sp3d prstMaterial="translucentPowder"/>
        </p:spPr>
      </p:pic>
      <p:sp>
        <p:nvSpPr>
          <p:cNvPr id="3" name="TextBox 5"/>
          <p:cNvSpPr txBox="1"/>
          <p:nvPr/>
        </p:nvSpPr>
        <p:spPr>
          <a:xfrm>
            <a:off x="2971800" y="3238500"/>
            <a:ext cx="12619633" cy="31803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446"/>
              </a:lnSpc>
            </a:pPr>
            <a:r>
              <a:rPr lang="en-US" sz="8600" b="1" i="0" spc="722" dirty="0">
                <a:solidFill>
                  <a:schemeClr val="tx2">
                    <a:lumMod val="50000"/>
                  </a:schemeClr>
                </a:solidFill>
                <a:latin typeface="Oswald"/>
              </a:rPr>
              <a:t>ЧТО ТАКОЕ ЛЕЧЕНИЕ </a:t>
            </a:r>
          </a:p>
          <a:p>
            <a:pPr algn="ctr">
              <a:lnSpc>
                <a:spcPts val="12446"/>
              </a:lnSpc>
            </a:pPr>
            <a:r>
              <a:rPr lang="en-US" sz="8600" b="1" i="0" spc="722" dirty="0">
                <a:solidFill>
                  <a:schemeClr val="tx2">
                    <a:lumMod val="50000"/>
                  </a:schemeClr>
                </a:solidFill>
                <a:latin typeface="Oswald"/>
              </a:rPr>
              <a:t>В</a:t>
            </a:r>
            <a:r>
              <a:rPr lang="ru-RU" sz="8600" b="1" spc="722" dirty="0">
                <a:solidFill>
                  <a:schemeClr val="tx2">
                    <a:lumMod val="50000"/>
                  </a:schemeClr>
                </a:solidFill>
                <a:latin typeface="Oswald"/>
              </a:rPr>
              <a:t> ХМАО-ЮГРЕ</a:t>
            </a:r>
            <a:r>
              <a:rPr lang="en-US" sz="8600" b="1" i="0" spc="722" dirty="0">
                <a:solidFill>
                  <a:schemeClr val="tx2">
                    <a:lumMod val="50000"/>
                  </a:schemeClr>
                </a:solidFill>
                <a:latin typeface="Oswald"/>
              </a:rPr>
              <a:t>?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3C18536F-292F-934D-9B8F-D54713A513AE}"/>
              </a:ext>
            </a:extLst>
          </p:cNvPr>
          <p:cNvSpPr/>
          <p:nvPr/>
        </p:nvSpPr>
        <p:spPr>
          <a:xfrm>
            <a:off x="6612" y="0"/>
            <a:ext cx="18281388" cy="2143125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2700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3C18536F-292F-934D-9B8F-D54713A513AE}"/>
              </a:ext>
            </a:extLst>
          </p:cNvPr>
          <p:cNvSpPr/>
          <p:nvPr/>
        </p:nvSpPr>
        <p:spPr>
          <a:xfrm>
            <a:off x="-36286" y="8143875"/>
            <a:ext cx="18281388" cy="2143125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2700"/>
          </a:p>
        </p:txBody>
      </p:sp>
      <p:sp>
        <p:nvSpPr>
          <p:cNvPr id="6" name="TextBox 20"/>
          <p:cNvSpPr txBox="1"/>
          <p:nvPr/>
        </p:nvSpPr>
        <p:spPr>
          <a:xfrm>
            <a:off x="17145000" y="190500"/>
            <a:ext cx="997707" cy="4057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ru-RU" sz="2400" b="1" dirty="0">
                <a:solidFill>
                  <a:srgbClr val="FFFFFF"/>
                </a:solidFill>
                <a:latin typeface="Oswald"/>
              </a:rPr>
              <a:t>3</a:t>
            </a:r>
            <a:endParaRPr lang="en-US" sz="2400" b="1" dirty="0">
              <a:solidFill>
                <a:srgbClr val="FFFFFF"/>
              </a:solidFill>
              <a:latin typeface="Oswald"/>
            </a:endParaRPr>
          </a:p>
        </p:txBody>
      </p:sp>
    </p:spTree>
    <p:extLst>
      <p:ext uri="{BB962C8B-B14F-4D97-AF65-F5344CB8AC3E}">
        <p14:creationId xmlns:p14="http://schemas.microsoft.com/office/powerpoint/2010/main" val="2665729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/>
          <p:nvPr/>
        </p:nvSpPr>
        <p:spPr>
          <a:xfrm>
            <a:off x="1028700" y="3924300"/>
            <a:ext cx="3886200" cy="50292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</p:sp>
      <p:pic>
        <p:nvPicPr>
          <p:cNvPr id="4" name="Picture 4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2376647" y="3295650"/>
            <a:ext cx="1190306" cy="1190306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1098489" y="4825564"/>
            <a:ext cx="3746622" cy="13043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00"/>
              </a:lnSpc>
            </a:pPr>
            <a:r>
              <a:rPr lang="en-US" sz="4000" b="0" i="0" spc="404" dirty="0">
                <a:solidFill>
                  <a:srgbClr val="252827"/>
                </a:solidFill>
                <a:latin typeface="Oswald"/>
              </a:rPr>
              <a:t>ВЫСОКОЕ</a:t>
            </a:r>
          </a:p>
          <a:p>
            <a:pPr algn="ctr">
              <a:lnSpc>
                <a:spcPts val="5200"/>
              </a:lnSpc>
            </a:pPr>
            <a:r>
              <a:rPr lang="en-US" sz="4000" b="0" i="0" spc="404" dirty="0">
                <a:solidFill>
                  <a:srgbClr val="252827"/>
                </a:solidFill>
                <a:latin typeface="Oswald"/>
              </a:rPr>
              <a:t>КАЧЕСТВО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967075" y="6669108"/>
            <a:ext cx="3906854" cy="17452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96"/>
              </a:lnSpc>
            </a:pPr>
            <a:r>
              <a:rPr lang="en-US" sz="2300" b="0" i="0" spc="108" dirty="0" err="1">
                <a:solidFill>
                  <a:srgbClr val="252827"/>
                </a:solidFill>
                <a:latin typeface="Oswald"/>
              </a:rPr>
              <a:t>Высококачественная</a:t>
            </a:r>
            <a:r>
              <a:rPr lang="en-US" sz="2300" b="0" i="0" spc="108" dirty="0">
                <a:solidFill>
                  <a:srgbClr val="252827"/>
                </a:solidFill>
                <a:latin typeface="Oswald"/>
              </a:rPr>
              <a:t> </a:t>
            </a:r>
            <a:r>
              <a:rPr lang="en-US" sz="2300" b="0" i="0" spc="108" dirty="0" err="1">
                <a:solidFill>
                  <a:srgbClr val="252827"/>
                </a:solidFill>
                <a:latin typeface="Oswald"/>
              </a:rPr>
              <a:t>медицинская</a:t>
            </a:r>
            <a:r>
              <a:rPr lang="en-US" sz="2300" b="0" i="0" spc="108" dirty="0">
                <a:solidFill>
                  <a:srgbClr val="252827"/>
                </a:solidFill>
                <a:latin typeface="Oswald"/>
              </a:rPr>
              <a:t> </a:t>
            </a:r>
            <a:r>
              <a:rPr lang="en-US" sz="2300" b="0" i="0" spc="108" dirty="0" err="1">
                <a:solidFill>
                  <a:srgbClr val="252827"/>
                </a:solidFill>
                <a:latin typeface="Oswald"/>
              </a:rPr>
              <a:t>помощь</a:t>
            </a:r>
            <a:r>
              <a:rPr lang="en-US" sz="2300" b="0" i="0" spc="108" dirty="0">
                <a:solidFill>
                  <a:srgbClr val="252827"/>
                </a:solidFill>
                <a:latin typeface="Oswald"/>
              </a:rPr>
              <a:t>, </a:t>
            </a:r>
            <a:r>
              <a:rPr lang="en-US" sz="2300" b="0" i="0" spc="108" dirty="0" err="1">
                <a:solidFill>
                  <a:srgbClr val="252827"/>
                </a:solidFill>
                <a:latin typeface="Oswald"/>
              </a:rPr>
              <a:t>отвечающая</a:t>
            </a:r>
            <a:r>
              <a:rPr lang="en-US" sz="2300" b="0" i="0" spc="108" dirty="0">
                <a:solidFill>
                  <a:srgbClr val="252827"/>
                </a:solidFill>
                <a:latin typeface="Oswald"/>
              </a:rPr>
              <a:t> </a:t>
            </a:r>
            <a:r>
              <a:rPr lang="en-US" sz="2300" b="0" i="0" spc="108" dirty="0" err="1">
                <a:solidFill>
                  <a:srgbClr val="252827"/>
                </a:solidFill>
                <a:latin typeface="Oswald"/>
              </a:rPr>
              <a:t>международным</a:t>
            </a:r>
            <a:r>
              <a:rPr lang="en-US" sz="2300" b="0" i="0" spc="108" dirty="0">
                <a:solidFill>
                  <a:srgbClr val="252827"/>
                </a:solidFill>
                <a:latin typeface="Oswald"/>
              </a:rPr>
              <a:t> </a:t>
            </a:r>
            <a:r>
              <a:rPr lang="en-US" sz="2300" b="0" i="0" spc="108" dirty="0" err="1">
                <a:solidFill>
                  <a:srgbClr val="252827"/>
                </a:solidFill>
                <a:latin typeface="Oswald"/>
              </a:rPr>
              <a:t>стандартам</a:t>
            </a:r>
            <a:endParaRPr lang="en-US" sz="2300" b="0" i="0" spc="108" dirty="0">
              <a:solidFill>
                <a:srgbClr val="252827"/>
              </a:solidFill>
              <a:latin typeface="Oswald"/>
            </a:endParaRPr>
          </a:p>
        </p:txBody>
      </p:sp>
      <p:sp>
        <p:nvSpPr>
          <p:cNvPr id="7" name="AutoShape 7"/>
          <p:cNvSpPr/>
          <p:nvPr/>
        </p:nvSpPr>
        <p:spPr>
          <a:xfrm>
            <a:off x="5143500" y="3924300"/>
            <a:ext cx="3886200" cy="50292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</p:sp>
      <p:pic>
        <p:nvPicPr>
          <p:cNvPr id="8" name="Picture 8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6491447" y="3295650"/>
            <a:ext cx="1190306" cy="1190306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5518089" y="4825565"/>
            <a:ext cx="3137022" cy="13043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00"/>
              </a:lnSpc>
            </a:pPr>
            <a:r>
              <a:rPr lang="en-US" sz="4000" b="0" i="0" spc="404" dirty="0">
                <a:solidFill>
                  <a:srgbClr val="252827"/>
                </a:solidFill>
                <a:latin typeface="Oswald"/>
              </a:rPr>
              <a:t>ЛУЧШИЕ ВРАЧИ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5143500" y="6811882"/>
            <a:ext cx="3879972" cy="12257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12"/>
              </a:lnSpc>
            </a:pPr>
            <a:r>
              <a:rPr lang="en-US" sz="2300" b="0" i="0" spc="181" dirty="0" err="1">
                <a:solidFill>
                  <a:srgbClr val="252827"/>
                </a:solidFill>
                <a:latin typeface="Oswald"/>
              </a:rPr>
              <a:t>Квалифицированные</a:t>
            </a:r>
            <a:r>
              <a:rPr lang="en-US" sz="2300" b="0" i="0" spc="181" dirty="0">
                <a:solidFill>
                  <a:srgbClr val="252827"/>
                </a:solidFill>
                <a:latin typeface="Oswald"/>
              </a:rPr>
              <a:t> </a:t>
            </a:r>
            <a:r>
              <a:rPr lang="en-US" sz="2300" b="0" i="0" spc="181" dirty="0" err="1">
                <a:solidFill>
                  <a:srgbClr val="252827"/>
                </a:solidFill>
                <a:latin typeface="Oswald"/>
              </a:rPr>
              <a:t>медицинские</a:t>
            </a:r>
            <a:r>
              <a:rPr lang="en-US" sz="2300" b="0" i="0" spc="181" dirty="0">
                <a:solidFill>
                  <a:srgbClr val="252827"/>
                </a:solidFill>
                <a:latin typeface="Oswald"/>
              </a:rPr>
              <a:t> </a:t>
            </a:r>
            <a:r>
              <a:rPr lang="en-US" sz="2300" b="0" i="0" spc="181" dirty="0" err="1">
                <a:solidFill>
                  <a:srgbClr val="252827"/>
                </a:solidFill>
                <a:latin typeface="Oswald"/>
              </a:rPr>
              <a:t>специалисты</a:t>
            </a:r>
            <a:r>
              <a:rPr lang="en-US" sz="2300" b="0" i="0" spc="181" dirty="0">
                <a:solidFill>
                  <a:srgbClr val="252827"/>
                </a:solidFill>
                <a:latin typeface="Oswald"/>
              </a:rPr>
              <a:t> </a:t>
            </a:r>
          </a:p>
          <a:p>
            <a:pPr algn="ctr">
              <a:lnSpc>
                <a:spcPts val="3311"/>
              </a:lnSpc>
            </a:pPr>
            <a:r>
              <a:rPr lang="en-US" sz="2300" b="0" i="0" spc="181" dirty="0" err="1">
                <a:solidFill>
                  <a:srgbClr val="252827"/>
                </a:solidFill>
                <a:latin typeface="Oswald"/>
              </a:rPr>
              <a:t>с</a:t>
            </a:r>
            <a:r>
              <a:rPr lang="en-US" sz="2300" b="0" i="0" spc="181" dirty="0">
                <a:solidFill>
                  <a:srgbClr val="252827"/>
                </a:solidFill>
                <a:latin typeface="Oswald"/>
              </a:rPr>
              <a:t> </a:t>
            </a:r>
            <a:r>
              <a:rPr lang="en-US" sz="2300" b="0" i="0" spc="181" dirty="0" err="1">
                <a:solidFill>
                  <a:srgbClr val="252827"/>
                </a:solidFill>
                <a:latin typeface="Oswald"/>
              </a:rPr>
              <a:t>международной</a:t>
            </a:r>
            <a:r>
              <a:rPr lang="en-US" sz="2300" b="0" i="0" spc="181" dirty="0">
                <a:solidFill>
                  <a:srgbClr val="252827"/>
                </a:solidFill>
                <a:latin typeface="Oswald"/>
              </a:rPr>
              <a:t> </a:t>
            </a:r>
            <a:r>
              <a:rPr lang="en-US" sz="2300" b="0" i="0" spc="181" dirty="0" err="1">
                <a:solidFill>
                  <a:srgbClr val="252827"/>
                </a:solidFill>
                <a:latin typeface="Oswald"/>
              </a:rPr>
              <a:t>практикой</a:t>
            </a:r>
            <a:endParaRPr lang="en-US" sz="2300" b="0" i="0" spc="181" dirty="0">
              <a:solidFill>
                <a:srgbClr val="252827"/>
              </a:solidFill>
              <a:latin typeface="Oswald"/>
            </a:endParaRPr>
          </a:p>
        </p:txBody>
      </p:sp>
      <p:sp>
        <p:nvSpPr>
          <p:cNvPr id="11" name="AutoShape 11"/>
          <p:cNvSpPr/>
          <p:nvPr/>
        </p:nvSpPr>
        <p:spPr>
          <a:xfrm>
            <a:off x="9258300" y="3925905"/>
            <a:ext cx="3886200" cy="502759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</p:sp>
      <p:pic>
        <p:nvPicPr>
          <p:cNvPr id="12" name="Picture 12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10606247" y="3295650"/>
            <a:ext cx="1190306" cy="1190306"/>
          </a:xfrm>
          <a:prstGeom prst="rect">
            <a:avLst/>
          </a:prstGeom>
        </p:spPr>
      </p:pic>
      <p:sp>
        <p:nvSpPr>
          <p:cNvPr id="13" name="TextBox 13"/>
          <p:cNvSpPr txBox="1"/>
          <p:nvPr/>
        </p:nvSpPr>
        <p:spPr>
          <a:xfrm>
            <a:off x="9632889" y="4811482"/>
            <a:ext cx="3137022" cy="12870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00"/>
              </a:lnSpc>
            </a:pPr>
            <a:r>
              <a:rPr lang="ru-RU" sz="4000" spc="404" dirty="0">
                <a:solidFill>
                  <a:srgbClr val="252827"/>
                </a:solidFill>
                <a:latin typeface="Oswald"/>
              </a:rPr>
              <a:t>ДОСТУПНАЯ ЦЕНА</a:t>
            </a:r>
            <a:endParaRPr lang="en-US" sz="4000" b="0" i="0" spc="404" dirty="0">
              <a:solidFill>
                <a:srgbClr val="252827"/>
              </a:solidFill>
              <a:latin typeface="Oswald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9394764" y="6811882"/>
            <a:ext cx="3613272" cy="12866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50"/>
              </a:lnSpc>
            </a:pPr>
            <a:r>
              <a:rPr lang="en-US" sz="2300" b="0" i="0" spc="181" dirty="0" err="1">
                <a:solidFill>
                  <a:srgbClr val="252827"/>
                </a:solidFill>
                <a:latin typeface="Oswald"/>
              </a:rPr>
              <a:t>Конкурентноспособная</a:t>
            </a:r>
            <a:r>
              <a:rPr lang="en-US" sz="2300" b="0" i="0" spc="181" dirty="0">
                <a:solidFill>
                  <a:srgbClr val="252827"/>
                </a:solidFill>
                <a:latin typeface="Oswald"/>
              </a:rPr>
              <a:t> </a:t>
            </a:r>
            <a:r>
              <a:rPr lang="en-US" sz="2300" b="0" i="0" spc="181" dirty="0" err="1">
                <a:solidFill>
                  <a:srgbClr val="252827"/>
                </a:solidFill>
                <a:latin typeface="Oswald"/>
              </a:rPr>
              <a:t>стоимость</a:t>
            </a:r>
            <a:r>
              <a:rPr lang="en-US" sz="2300" b="0" i="0" spc="181" dirty="0">
                <a:solidFill>
                  <a:srgbClr val="252827"/>
                </a:solidFill>
                <a:latin typeface="Oswald"/>
              </a:rPr>
              <a:t> </a:t>
            </a:r>
            <a:r>
              <a:rPr lang="en-US" sz="2300" b="0" i="0" spc="181" dirty="0" err="1">
                <a:solidFill>
                  <a:srgbClr val="252827"/>
                </a:solidFill>
                <a:latin typeface="Oswald"/>
              </a:rPr>
              <a:t>медицинских</a:t>
            </a:r>
            <a:r>
              <a:rPr lang="en-US" sz="2300" b="0" i="0" spc="181" dirty="0">
                <a:solidFill>
                  <a:srgbClr val="252827"/>
                </a:solidFill>
                <a:latin typeface="Oswald"/>
              </a:rPr>
              <a:t> </a:t>
            </a:r>
            <a:r>
              <a:rPr lang="en-US" sz="2300" b="0" i="0" spc="181" dirty="0" err="1">
                <a:solidFill>
                  <a:srgbClr val="252827"/>
                </a:solidFill>
                <a:latin typeface="Oswald"/>
              </a:rPr>
              <a:t>услуг</a:t>
            </a:r>
            <a:r>
              <a:rPr lang="en-US" sz="2300" b="0" i="0" spc="181" dirty="0">
                <a:solidFill>
                  <a:srgbClr val="252827"/>
                </a:solidFill>
                <a:latin typeface="Oswald"/>
              </a:rPr>
              <a:t> </a:t>
            </a:r>
            <a:r>
              <a:rPr lang="en-US" sz="2300" b="0" i="0" spc="181" dirty="0" err="1">
                <a:solidFill>
                  <a:srgbClr val="252827"/>
                </a:solidFill>
                <a:latin typeface="Oswald"/>
              </a:rPr>
              <a:t>всех</a:t>
            </a:r>
            <a:r>
              <a:rPr lang="en-US" sz="2300" b="0" i="0" spc="181" dirty="0">
                <a:solidFill>
                  <a:srgbClr val="252827"/>
                </a:solidFill>
                <a:latin typeface="Oswald"/>
              </a:rPr>
              <a:t> </a:t>
            </a:r>
            <a:r>
              <a:rPr lang="en-US" sz="2300" b="0" i="0" spc="181" dirty="0" err="1">
                <a:solidFill>
                  <a:srgbClr val="252827"/>
                </a:solidFill>
                <a:latin typeface="Oswald"/>
              </a:rPr>
              <a:t>профилей</a:t>
            </a:r>
            <a:endParaRPr lang="en-US" sz="2300" b="0" i="0" spc="181" dirty="0">
              <a:solidFill>
                <a:srgbClr val="252827"/>
              </a:solidFill>
              <a:latin typeface="Oswald"/>
            </a:endParaRPr>
          </a:p>
        </p:txBody>
      </p:sp>
      <p:sp>
        <p:nvSpPr>
          <p:cNvPr id="15" name="AutoShape 15"/>
          <p:cNvSpPr/>
          <p:nvPr/>
        </p:nvSpPr>
        <p:spPr>
          <a:xfrm>
            <a:off x="13373100" y="3924300"/>
            <a:ext cx="3886200" cy="50292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</p:sp>
      <p:pic>
        <p:nvPicPr>
          <p:cNvPr id="16" name="Picture 16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14721047" y="3295650"/>
            <a:ext cx="1190306" cy="1190306"/>
          </a:xfrm>
          <a:prstGeom prst="rect">
            <a:avLst/>
          </a:prstGeom>
        </p:spPr>
      </p:pic>
      <p:sp>
        <p:nvSpPr>
          <p:cNvPr id="17" name="TextBox 17"/>
          <p:cNvSpPr txBox="1"/>
          <p:nvPr/>
        </p:nvSpPr>
        <p:spPr>
          <a:xfrm>
            <a:off x="13417428" y="4812288"/>
            <a:ext cx="3841872" cy="20005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00"/>
              </a:lnSpc>
            </a:pPr>
            <a:r>
              <a:rPr lang="en-US" sz="4000" b="0" i="0" spc="404" dirty="0">
                <a:solidFill>
                  <a:srgbClr val="252827"/>
                </a:solidFill>
                <a:latin typeface="Oswald"/>
              </a:rPr>
              <a:t>ЗНАКОМСТВО </a:t>
            </a:r>
          </a:p>
          <a:p>
            <a:pPr algn="ctr">
              <a:lnSpc>
                <a:spcPts val="5200"/>
              </a:lnSpc>
            </a:pPr>
            <a:r>
              <a:rPr lang="en-US" sz="4000" b="0" i="0" spc="404" dirty="0">
                <a:solidFill>
                  <a:srgbClr val="252827"/>
                </a:solidFill>
                <a:latin typeface="Oswald"/>
              </a:rPr>
              <a:t>С КУЛЬТУРОЙ </a:t>
            </a:r>
            <a:r>
              <a:rPr lang="ru-RU" sz="4000" b="0" i="0" spc="404" dirty="0">
                <a:solidFill>
                  <a:srgbClr val="252827"/>
                </a:solidFill>
                <a:latin typeface="Oswald"/>
              </a:rPr>
              <a:t>РЕГИОНА</a:t>
            </a:r>
            <a:endParaRPr lang="en-US" sz="4000" b="0" i="0" spc="404" dirty="0">
              <a:solidFill>
                <a:srgbClr val="252827"/>
              </a:solidFill>
              <a:latin typeface="Oswald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13423839" y="6863348"/>
            <a:ext cx="3784722" cy="17521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19"/>
              </a:lnSpc>
            </a:pPr>
            <a:r>
              <a:rPr lang="en-US" sz="2300" b="0" i="0" spc="181" dirty="0" err="1">
                <a:solidFill>
                  <a:srgbClr val="252827"/>
                </a:solidFill>
                <a:latin typeface="Oswald"/>
              </a:rPr>
              <a:t>Вы</a:t>
            </a:r>
            <a:r>
              <a:rPr lang="en-US" sz="2300" b="0" i="0" spc="181" dirty="0">
                <a:solidFill>
                  <a:srgbClr val="252827"/>
                </a:solidFill>
                <a:latin typeface="Oswald"/>
              </a:rPr>
              <a:t> </a:t>
            </a:r>
            <a:r>
              <a:rPr lang="en-US" sz="2300" b="0" i="0" spc="181" dirty="0" err="1">
                <a:solidFill>
                  <a:srgbClr val="252827"/>
                </a:solidFill>
                <a:latin typeface="Oswald"/>
              </a:rPr>
              <a:t>ознакомитесь</a:t>
            </a:r>
            <a:r>
              <a:rPr lang="en-US" sz="2300" b="0" i="0" spc="181" dirty="0">
                <a:solidFill>
                  <a:srgbClr val="252827"/>
                </a:solidFill>
                <a:latin typeface="Oswald"/>
              </a:rPr>
              <a:t> </a:t>
            </a:r>
          </a:p>
          <a:p>
            <a:pPr algn="ctr">
              <a:lnSpc>
                <a:spcPts val="3519"/>
              </a:lnSpc>
            </a:pPr>
            <a:r>
              <a:rPr lang="en-US" sz="2300" b="0" i="0" spc="181" dirty="0" err="1">
                <a:solidFill>
                  <a:srgbClr val="252827"/>
                </a:solidFill>
                <a:latin typeface="Oswald"/>
              </a:rPr>
              <a:t>с</a:t>
            </a:r>
            <a:r>
              <a:rPr lang="en-US" sz="2300" b="0" i="0" spc="181" dirty="0">
                <a:solidFill>
                  <a:srgbClr val="252827"/>
                </a:solidFill>
                <a:latin typeface="Oswald"/>
              </a:rPr>
              <a:t> </a:t>
            </a:r>
            <a:r>
              <a:rPr lang="en-US" sz="2300" b="0" i="0" spc="181" dirty="0" err="1">
                <a:solidFill>
                  <a:srgbClr val="252827"/>
                </a:solidFill>
                <a:latin typeface="Oswald"/>
              </a:rPr>
              <a:t>достопримечательностями</a:t>
            </a:r>
            <a:r>
              <a:rPr lang="en-US" sz="2300" b="0" i="0" spc="181" dirty="0">
                <a:solidFill>
                  <a:srgbClr val="252827"/>
                </a:solidFill>
                <a:latin typeface="Oswald"/>
              </a:rPr>
              <a:t> </a:t>
            </a:r>
            <a:r>
              <a:rPr lang="en-US" sz="2300" b="0" i="0" spc="181" dirty="0" err="1">
                <a:solidFill>
                  <a:srgbClr val="252827"/>
                </a:solidFill>
                <a:latin typeface="Oswald"/>
              </a:rPr>
              <a:t>страны</a:t>
            </a:r>
            <a:r>
              <a:rPr lang="en-US" sz="2300" b="0" i="0" spc="181" dirty="0">
                <a:solidFill>
                  <a:srgbClr val="252827"/>
                </a:solidFill>
                <a:latin typeface="Oswald"/>
              </a:rPr>
              <a:t> </a:t>
            </a:r>
            <a:r>
              <a:rPr lang="en-US" sz="2300" b="0" i="0" spc="181" dirty="0" err="1">
                <a:solidFill>
                  <a:srgbClr val="252827"/>
                </a:solidFill>
                <a:latin typeface="Oswald"/>
              </a:rPr>
              <a:t>и</a:t>
            </a:r>
            <a:r>
              <a:rPr lang="en-US" sz="2300" b="0" i="0" spc="181" dirty="0">
                <a:solidFill>
                  <a:srgbClr val="252827"/>
                </a:solidFill>
                <a:latin typeface="Oswald"/>
              </a:rPr>
              <a:t> </a:t>
            </a:r>
            <a:r>
              <a:rPr lang="ru-RU" sz="2300" spc="181" dirty="0">
                <a:solidFill>
                  <a:srgbClr val="252827"/>
                </a:solidFill>
                <a:latin typeface="Oswald"/>
              </a:rPr>
              <a:t>национальными</a:t>
            </a:r>
            <a:r>
              <a:rPr lang="en-US" sz="2300" b="0" i="0" spc="181" dirty="0">
                <a:solidFill>
                  <a:srgbClr val="252827"/>
                </a:solidFill>
                <a:latin typeface="Oswald"/>
              </a:rPr>
              <a:t> </a:t>
            </a:r>
            <a:r>
              <a:rPr lang="en-US" sz="2300" b="0" i="0" spc="181" dirty="0" err="1">
                <a:solidFill>
                  <a:srgbClr val="252827"/>
                </a:solidFill>
                <a:latin typeface="Oswald"/>
              </a:rPr>
              <a:t>традициями</a:t>
            </a:r>
            <a:endParaRPr lang="en-US" sz="2300" b="0" i="0" spc="181" dirty="0">
              <a:solidFill>
                <a:srgbClr val="252827"/>
              </a:solidFill>
              <a:latin typeface="Oswald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859454" y="2082524"/>
            <a:ext cx="16573499" cy="12403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400"/>
              </a:lnSpc>
            </a:pPr>
            <a:r>
              <a:rPr lang="en-US" sz="8000" b="1" i="0" spc="680" dirty="0">
                <a:solidFill>
                  <a:schemeClr val="accent1">
                    <a:lumMod val="50000"/>
                  </a:schemeClr>
                </a:solidFill>
                <a:latin typeface="Oswald"/>
              </a:rPr>
              <a:t>ЛЕЧЕНИЕ В </a:t>
            </a:r>
            <a:r>
              <a:rPr lang="ru-RU" sz="8000" b="1" i="0" spc="680" dirty="0">
                <a:solidFill>
                  <a:schemeClr val="accent1">
                    <a:lumMod val="50000"/>
                  </a:schemeClr>
                </a:solidFill>
                <a:latin typeface="Oswald"/>
              </a:rPr>
              <a:t>ХМАО-ЮГРЕ</a:t>
            </a:r>
            <a:r>
              <a:rPr lang="en-US" sz="8000" b="1" i="0" spc="680" dirty="0">
                <a:solidFill>
                  <a:schemeClr val="accent1">
                    <a:lumMod val="50000"/>
                  </a:schemeClr>
                </a:solidFill>
                <a:latin typeface="Oswald"/>
              </a:rPr>
              <a:t> - ЭТО</a:t>
            </a:r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xmlns="" id="{3C18536F-292F-934D-9B8F-D54713A513AE}"/>
              </a:ext>
            </a:extLst>
          </p:cNvPr>
          <p:cNvSpPr/>
          <p:nvPr/>
        </p:nvSpPr>
        <p:spPr>
          <a:xfrm>
            <a:off x="4408" y="-1"/>
            <a:ext cx="18283592" cy="1710282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2" name="TextBox 20"/>
          <p:cNvSpPr txBox="1"/>
          <p:nvPr/>
        </p:nvSpPr>
        <p:spPr>
          <a:xfrm>
            <a:off x="17194032" y="305205"/>
            <a:ext cx="997707" cy="4057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2400" b="1" dirty="0">
                <a:solidFill>
                  <a:srgbClr val="FFFFFF"/>
                </a:solidFill>
                <a:latin typeface="Oswald"/>
              </a:rPr>
              <a:t>4</a:t>
            </a:r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xmlns="" id="{3C18536F-292F-934D-9B8F-D54713A513AE}"/>
              </a:ext>
            </a:extLst>
          </p:cNvPr>
          <p:cNvSpPr/>
          <p:nvPr/>
        </p:nvSpPr>
        <p:spPr>
          <a:xfrm>
            <a:off x="4408" y="9279026"/>
            <a:ext cx="18283592" cy="1007974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7971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5"/>
          <p:cNvSpPr/>
          <p:nvPr/>
        </p:nvSpPr>
        <p:spPr>
          <a:xfrm>
            <a:off x="893686" y="297184"/>
            <a:ext cx="16632314" cy="3225531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</p:sp>
      <p:sp>
        <p:nvSpPr>
          <p:cNvPr id="6" name="TextBox 6"/>
          <p:cNvSpPr txBox="1"/>
          <p:nvPr/>
        </p:nvSpPr>
        <p:spPr>
          <a:xfrm>
            <a:off x="1117539" y="599230"/>
            <a:ext cx="15652872" cy="7950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40"/>
              </a:lnSpc>
            </a:pPr>
            <a:r>
              <a:rPr lang="en-US" sz="4800" b="1" i="0" spc="484" dirty="0">
                <a:solidFill>
                  <a:schemeClr val="bg1"/>
                </a:solidFill>
                <a:latin typeface="Oswald"/>
              </a:rPr>
              <a:t>ОКАЗАНИЕ МЕДИЦИНСКОЙ ПОМОЩИ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957064" y="1492548"/>
            <a:ext cx="16300572" cy="21287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500" b="0" i="0" spc="100" dirty="0">
                <a:solidFill>
                  <a:srgbClr val="D9D9D9"/>
                </a:solidFill>
                <a:latin typeface="Oswald"/>
              </a:rPr>
              <a:t>В </a:t>
            </a:r>
            <a:r>
              <a:rPr lang="ru-RU" sz="2500" b="0" i="0" spc="100" dirty="0" smtClean="0">
                <a:solidFill>
                  <a:srgbClr val="D9D9D9"/>
                </a:solidFill>
                <a:latin typeface="Oswald"/>
              </a:rPr>
              <a:t>Ханты-Мансийском автономном округе –Югре </a:t>
            </a:r>
            <a:r>
              <a:rPr lang="en-US" sz="2500" b="0" i="0" spc="100" dirty="0" err="1" smtClean="0">
                <a:solidFill>
                  <a:srgbClr val="D9D9D9"/>
                </a:solidFill>
                <a:latin typeface="Oswald"/>
              </a:rPr>
              <a:t>можно</a:t>
            </a:r>
            <a:r>
              <a:rPr lang="en-US" sz="2500" b="0" i="0" spc="100" dirty="0" smtClean="0">
                <a:solidFill>
                  <a:srgbClr val="D9D9D9"/>
                </a:solidFill>
                <a:latin typeface="Oswald"/>
              </a:rPr>
              <a:t> </a:t>
            </a:r>
            <a:r>
              <a:rPr lang="en-US" sz="2500" b="0" i="0" spc="100" dirty="0" err="1">
                <a:solidFill>
                  <a:srgbClr val="D9D9D9"/>
                </a:solidFill>
                <a:latin typeface="Oswald"/>
              </a:rPr>
              <a:t>получить</a:t>
            </a:r>
            <a:r>
              <a:rPr lang="en-US" sz="2500" b="0" i="0" spc="100" dirty="0">
                <a:solidFill>
                  <a:srgbClr val="D9D9D9"/>
                </a:solidFill>
                <a:latin typeface="Oswald"/>
              </a:rPr>
              <a:t> </a:t>
            </a:r>
            <a:r>
              <a:rPr lang="en-US" sz="2500" b="0" i="0" spc="100" dirty="0" err="1">
                <a:solidFill>
                  <a:srgbClr val="D9D9D9"/>
                </a:solidFill>
                <a:latin typeface="Oswald"/>
              </a:rPr>
              <a:t>медицинскую</a:t>
            </a:r>
            <a:r>
              <a:rPr lang="en-US" sz="2500" b="0" i="0" spc="100" dirty="0">
                <a:solidFill>
                  <a:srgbClr val="D9D9D9"/>
                </a:solidFill>
                <a:latin typeface="Oswald"/>
              </a:rPr>
              <a:t> </a:t>
            </a:r>
            <a:r>
              <a:rPr lang="en-US" sz="2500" b="0" i="0" spc="100" dirty="0" err="1">
                <a:solidFill>
                  <a:srgbClr val="D9D9D9"/>
                </a:solidFill>
                <a:latin typeface="Oswald"/>
              </a:rPr>
              <a:t>помощь</a:t>
            </a:r>
            <a:r>
              <a:rPr lang="en-US" sz="2500" b="0" i="0" spc="100" dirty="0">
                <a:solidFill>
                  <a:srgbClr val="D9D9D9"/>
                </a:solidFill>
                <a:latin typeface="Oswald"/>
              </a:rPr>
              <a:t> </a:t>
            </a:r>
            <a:endParaRPr lang="ru-RU" sz="2500" b="0" i="0" spc="100" dirty="0" smtClean="0">
              <a:solidFill>
                <a:srgbClr val="D9D9D9"/>
              </a:solidFill>
              <a:latin typeface="Oswald"/>
            </a:endParaRPr>
          </a:p>
          <a:p>
            <a:pPr algn="ctr">
              <a:lnSpc>
                <a:spcPct val="150000"/>
              </a:lnSpc>
            </a:pPr>
            <a:r>
              <a:rPr lang="en-US" sz="2500" b="0" i="0" spc="100" dirty="0" smtClean="0">
                <a:solidFill>
                  <a:srgbClr val="D9D9D9"/>
                </a:solidFill>
                <a:latin typeface="Oswald"/>
              </a:rPr>
              <a:t>в </a:t>
            </a:r>
            <a:r>
              <a:rPr lang="ru-RU" sz="2500" b="0" i="0" spc="100" dirty="0">
                <a:solidFill>
                  <a:srgbClr val="D9D9D9"/>
                </a:solidFill>
                <a:latin typeface="Oswald"/>
              </a:rPr>
              <a:t>амбулаторных и стационарных условиях</a:t>
            </a:r>
            <a:r>
              <a:rPr lang="en-US" sz="2500" b="0" i="0" spc="100" dirty="0">
                <a:solidFill>
                  <a:srgbClr val="D9D9D9"/>
                </a:solidFill>
                <a:latin typeface="Oswald"/>
              </a:rPr>
              <a:t>.</a:t>
            </a:r>
          </a:p>
          <a:p>
            <a:pPr algn="ctr">
              <a:lnSpc>
                <a:spcPct val="150000"/>
              </a:lnSpc>
            </a:pPr>
            <a:r>
              <a:rPr lang="en-US" sz="2500" b="0" i="0" spc="100" dirty="0" err="1">
                <a:solidFill>
                  <a:srgbClr val="D9D9D9"/>
                </a:solidFill>
                <a:latin typeface="Oswald"/>
              </a:rPr>
              <a:t>Помощь</a:t>
            </a:r>
            <a:r>
              <a:rPr lang="en-US" sz="2500" b="0" i="0" spc="100" dirty="0">
                <a:solidFill>
                  <a:srgbClr val="D9D9D9"/>
                </a:solidFill>
                <a:latin typeface="Oswald"/>
              </a:rPr>
              <a:t> </a:t>
            </a:r>
            <a:r>
              <a:rPr lang="en-US" sz="2500" b="0" i="0" spc="100" dirty="0" err="1">
                <a:solidFill>
                  <a:srgbClr val="D9D9D9"/>
                </a:solidFill>
                <a:latin typeface="Oswald"/>
              </a:rPr>
              <a:t>в</a:t>
            </a:r>
            <a:r>
              <a:rPr lang="en-US" sz="2500" b="0" i="0" spc="100" dirty="0">
                <a:solidFill>
                  <a:srgbClr val="D9D9D9"/>
                </a:solidFill>
                <a:latin typeface="Oswald"/>
              </a:rPr>
              <a:t> </a:t>
            </a:r>
            <a:r>
              <a:rPr lang="en-US" sz="2500" b="0" i="0" spc="100" dirty="0" err="1">
                <a:solidFill>
                  <a:srgbClr val="D9D9D9"/>
                </a:solidFill>
                <a:latin typeface="Oswald"/>
              </a:rPr>
              <a:t>выборе</a:t>
            </a:r>
            <a:r>
              <a:rPr lang="en-US" sz="2500" b="0" i="0" spc="100" dirty="0">
                <a:solidFill>
                  <a:srgbClr val="D9D9D9"/>
                </a:solidFill>
                <a:latin typeface="Oswald"/>
              </a:rPr>
              <a:t> </a:t>
            </a:r>
            <a:r>
              <a:rPr lang="en-US" sz="2500" b="0" i="0" spc="100" dirty="0" err="1">
                <a:solidFill>
                  <a:srgbClr val="D9D9D9"/>
                </a:solidFill>
                <a:latin typeface="Oswald"/>
              </a:rPr>
              <a:t>условий</a:t>
            </a:r>
            <a:r>
              <a:rPr lang="en-US" sz="2500" b="0" i="0" spc="100" dirty="0">
                <a:solidFill>
                  <a:srgbClr val="D9D9D9"/>
                </a:solidFill>
                <a:latin typeface="Oswald"/>
              </a:rPr>
              <a:t> </a:t>
            </a:r>
            <a:r>
              <a:rPr lang="en-US" sz="2500" b="0" i="0" spc="100" dirty="0" err="1">
                <a:solidFill>
                  <a:srgbClr val="D9D9D9"/>
                </a:solidFill>
                <a:latin typeface="Oswald"/>
              </a:rPr>
              <a:t>лечения</a:t>
            </a:r>
            <a:r>
              <a:rPr lang="en-US" sz="2500" b="0" i="0" spc="100" dirty="0">
                <a:solidFill>
                  <a:srgbClr val="D9D9D9"/>
                </a:solidFill>
                <a:latin typeface="Oswald"/>
              </a:rPr>
              <a:t> </a:t>
            </a:r>
            <a:r>
              <a:rPr lang="en-US" sz="2500" b="0" i="0" spc="100" dirty="0" err="1">
                <a:solidFill>
                  <a:srgbClr val="D9D9D9"/>
                </a:solidFill>
                <a:latin typeface="Oswald"/>
              </a:rPr>
              <a:t>пациенту</a:t>
            </a:r>
            <a:r>
              <a:rPr lang="en-US" sz="2500" b="0" i="0" spc="100" dirty="0">
                <a:solidFill>
                  <a:srgbClr val="D9D9D9"/>
                </a:solidFill>
                <a:latin typeface="Oswald"/>
              </a:rPr>
              <a:t> </a:t>
            </a:r>
            <a:r>
              <a:rPr lang="en-US" sz="2500" b="0" i="0" spc="100" dirty="0" err="1">
                <a:solidFill>
                  <a:srgbClr val="D9D9D9"/>
                </a:solidFill>
                <a:latin typeface="Oswald"/>
              </a:rPr>
              <a:t>оказывает</a:t>
            </a:r>
            <a:r>
              <a:rPr lang="en-US" sz="2500" b="0" i="0" spc="100" dirty="0">
                <a:solidFill>
                  <a:srgbClr val="D9D9D9"/>
                </a:solidFill>
                <a:latin typeface="Oswald"/>
              </a:rPr>
              <a:t> </a:t>
            </a:r>
            <a:r>
              <a:rPr lang="en-US" sz="2500" b="0" i="0" spc="100" dirty="0" err="1">
                <a:solidFill>
                  <a:srgbClr val="D9D9D9"/>
                </a:solidFill>
                <a:latin typeface="Oswald"/>
              </a:rPr>
              <a:t>медицинская</a:t>
            </a:r>
            <a:r>
              <a:rPr lang="en-US" sz="2500" b="0" i="0" spc="100" dirty="0">
                <a:solidFill>
                  <a:srgbClr val="D9D9D9"/>
                </a:solidFill>
                <a:latin typeface="Oswald"/>
              </a:rPr>
              <a:t> </a:t>
            </a:r>
            <a:r>
              <a:rPr lang="en-US" sz="2500" b="0" i="0" spc="100" dirty="0" err="1">
                <a:solidFill>
                  <a:srgbClr val="D9D9D9"/>
                </a:solidFill>
                <a:latin typeface="Oswald"/>
              </a:rPr>
              <a:t>организация</a:t>
            </a:r>
            <a:r>
              <a:rPr lang="en-US" sz="2500" b="0" i="0" spc="100" dirty="0">
                <a:solidFill>
                  <a:srgbClr val="D9D9D9"/>
                </a:solidFill>
                <a:latin typeface="Oswald"/>
              </a:rPr>
              <a:t> </a:t>
            </a:r>
            <a:r>
              <a:rPr lang="en-US" sz="2500" b="0" i="0" spc="100" dirty="0" err="1">
                <a:solidFill>
                  <a:srgbClr val="D9D9D9"/>
                </a:solidFill>
                <a:latin typeface="Oswald"/>
              </a:rPr>
              <a:t>в</a:t>
            </a:r>
            <a:r>
              <a:rPr lang="en-US" sz="2500" b="0" i="0" spc="100" dirty="0">
                <a:solidFill>
                  <a:srgbClr val="D9D9D9"/>
                </a:solidFill>
                <a:latin typeface="Oswald"/>
              </a:rPr>
              <a:t> </a:t>
            </a:r>
            <a:r>
              <a:rPr lang="en-US" sz="2500" b="0" i="0" spc="100" dirty="0" err="1">
                <a:solidFill>
                  <a:srgbClr val="D9D9D9"/>
                </a:solidFill>
                <a:latin typeface="Oswald"/>
              </a:rPr>
              <a:t>соответствии</a:t>
            </a:r>
            <a:r>
              <a:rPr lang="en-US" sz="2500" b="0" i="0" spc="100" dirty="0">
                <a:solidFill>
                  <a:srgbClr val="D9D9D9"/>
                </a:solidFill>
                <a:latin typeface="Oswald"/>
              </a:rPr>
              <a:t> </a:t>
            </a:r>
            <a:r>
              <a:rPr lang="en-US" sz="2500" b="0" i="0" spc="100" dirty="0" err="1">
                <a:solidFill>
                  <a:srgbClr val="D9D9D9"/>
                </a:solidFill>
                <a:latin typeface="Oswald"/>
              </a:rPr>
              <a:t>с</a:t>
            </a:r>
            <a:r>
              <a:rPr lang="en-US" sz="2500" b="0" i="0" spc="100" dirty="0">
                <a:solidFill>
                  <a:srgbClr val="D9D9D9"/>
                </a:solidFill>
                <a:latin typeface="Oswald"/>
              </a:rPr>
              <a:t> </a:t>
            </a:r>
            <a:r>
              <a:rPr lang="en-US" sz="2500" b="0" i="0" spc="100" dirty="0" err="1">
                <a:solidFill>
                  <a:srgbClr val="D9D9D9"/>
                </a:solidFill>
                <a:latin typeface="Oswald"/>
              </a:rPr>
              <a:t>запросом</a:t>
            </a:r>
            <a:r>
              <a:rPr lang="en-US" sz="2500" b="0" i="0" spc="100" dirty="0">
                <a:solidFill>
                  <a:srgbClr val="D9D9D9"/>
                </a:solidFill>
                <a:latin typeface="Oswald"/>
              </a:rPr>
              <a:t> </a:t>
            </a:r>
            <a:r>
              <a:rPr lang="en-US" sz="2500" b="0" i="0" spc="100" dirty="0" err="1">
                <a:solidFill>
                  <a:srgbClr val="D9D9D9"/>
                </a:solidFill>
                <a:latin typeface="Oswald"/>
              </a:rPr>
              <a:t>пациента</a:t>
            </a:r>
            <a:r>
              <a:rPr lang="en-US" sz="2500" b="0" i="0" spc="100" dirty="0">
                <a:solidFill>
                  <a:srgbClr val="D9D9D9"/>
                </a:solidFill>
                <a:latin typeface="Oswald"/>
              </a:rPr>
              <a:t>.</a:t>
            </a:r>
          </a:p>
          <a:p>
            <a:pPr algn="ctr">
              <a:lnSpc>
                <a:spcPts val="3125"/>
              </a:lnSpc>
            </a:pPr>
            <a:endParaRPr lang="en-US" sz="2500" b="0" i="0" spc="100" dirty="0">
              <a:solidFill>
                <a:srgbClr val="D9D9D9"/>
              </a:solidFill>
              <a:latin typeface="Oswald"/>
            </a:endParaRPr>
          </a:p>
        </p:txBody>
      </p:sp>
      <p:grpSp>
        <p:nvGrpSpPr>
          <p:cNvPr id="8" name="Group 8"/>
          <p:cNvGrpSpPr/>
          <p:nvPr/>
        </p:nvGrpSpPr>
        <p:grpSpPr>
          <a:xfrm>
            <a:off x="2317689" y="3621336"/>
            <a:ext cx="6521511" cy="5179764"/>
            <a:chOff x="0" y="0"/>
            <a:chExt cx="5765800" cy="63500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5765800" cy="6350000"/>
            </a:xfrm>
            <a:custGeom>
              <a:avLst/>
              <a:gdLst/>
              <a:ahLst/>
              <a:cxnLst/>
              <a:rect l="l" t="t" r="r" b="b"/>
              <a:pathLst>
                <a:path w="5765800" h="6350000">
                  <a:moveTo>
                    <a:pt x="5765800" y="0"/>
                  </a:moveTo>
                  <a:lnTo>
                    <a:pt x="5765800" y="6350000"/>
                  </a:lnTo>
                  <a:lnTo>
                    <a:pt x="2881630" y="5361940"/>
                  </a:lnTo>
                  <a:lnTo>
                    <a:pt x="0" y="6350000"/>
                  </a:lnTo>
                  <a:lnTo>
                    <a:pt x="3810" y="4268470"/>
                  </a:lnTo>
                  <a:lnTo>
                    <a:pt x="8890" y="814070"/>
                  </a:lnTo>
                  <a:lnTo>
                    <a:pt x="10160" y="0"/>
                  </a:lnTo>
                  <a:lnTo>
                    <a:pt x="5765800" y="0"/>
                  </a:lnTo>
                  <a:close/>
                </a:path>
              </a:pathLst>
            </a:custGeom>
            <a:solidFill>
              <a:schemeClr val="accent3">
                <a:lumMod val="40000"/>
                <a:lumOff val="60000"/>
              </a:schemeClr>
            </a:solidFill>
          </p:spPr>
        </p:sp>
      </p:grpSp>
      <p:sp>
        <p:nvSpPr>
          <p:cNvPr id="12" name="TextBox 12"/>
          <p:cNvSpPr txBox="1"/>
          <p:nvPr/>
        </p:nvSpPr>
        <p:spPr>
          <a:xfrm>
            <a:off x="3447178" y="3891254"/>
            <a:ext cx="4544616" cy="5378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3200" b="1" spc="944" dirty="0">
                <a:solidFill>
                  <a:srgbClr val="252827"/>
                </a:solidFill>
                <a:latin typeface="Oswald"/>
              </a:rPr>
              <a:t>АМБУЛАТОРНО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2468221" y="4647181"/>
            <a:ext cx="6113804" cy="20005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919"/>
              </a:lnSpc>
            </a:pPr>
            <a:r>
              <a:rPr lang="en-US" sz="2800" b="1" spc="165" dirty="0">
                <a:solidFill>
                  <a:srgbClr val="CD0808"/>
                </a:solidFill>
                <a:latin typeface="Oswald"/>
              </a:rPr>
              <a:t>ПРОЙДИТЕ ОБСЛЕДОВАНИЕ </a:t>
            </a:r>
          </a:p>
          <a:p>
            <a:pPr algn="ctr">
              <a:lnSpc>
                <a:spcPts val="3919"/>
              </a:lnSpc>
            </a:pPr>
            <a:r>
              <a:rPr lang="en-US" sz="2800" b="1" spc="165" dirty="0">
                <a:solidFill>
                  <a:srgbClr val="CD0808"/>
                </a:solidFill>
                <a:latin typeface="Oswald"/>
              </a:rPr>
              <a:t>(CHECK-UP) ЗА 1-2 ДНЯ </a:t>
            </a:r>
          </a:p>
          <a:p>
            <a:pPr algn="ctr">
              <a:lnSpc>
                <a:spcPts val="3919"/>
              </a:lnSpc>
            </a:pPr>
            <a:r>
              <a:rPr lang="en-US" sz="2800" b="1" spc="165" dirty="0">
                <a:solidFill>
                  <a:srgbClr val="CD0808"/>
                </a:solidFill>
                <a:latin typeface="Oswald"/>
              </a:rPr>
              <a:t>В МОМЕНТ СВОЕЙ ТУРИСТИЧЕСКОЙ ПОЕЗДКИ </a:t>
            </a:r>
            <a:r>
              <a:rPr lang="en-US" sz="2800" b="1" spc="165" dirty="0" smtClean="0">
                <a:solidFill>
                  <a:srgbClr val="CD0808"/>
                </a:solidFill>
                <a:latin typeface="Oswald"/>
              </a:rPr>
              <a:t>В </a:t>
            </a:r>
            <a:r>
              <a:rPr lang="en-US" sz="2800" b="1" spc="165" dirty="0">
                <a:solidFill>
                  <a:srgbClr val="CD0808"/>
                </a:solidFill>
                <a:latin typeface="Oswald"/>
              </a:rPr>
              <a:t>РОССИЮ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2561369" y="6844971"/>
            <a:ext cx="6020656" cy="7437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940"/>
              </a:lnSpc>
            </a:pPr>
            <a:r>
              <a:rPr lang="en-US" sz="2100" dirty="0">
                <a:solidFill>
                  <a:srgbClr val="000000"/>
                </a:solidFill>
                <a:latin typeface="Oswald"/>
              </a:rPr>
              <a:t>УЗНАЙТЕ ПОДРОБНЕЕ НА САЙТЕ ВЫБРАННОЙ МЕДИЦИНСКОЙ ОРГАНИЗАЦИИ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7290293" y="254614"/>
            <a:ext cx="997707" cy="4057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2400" b="1">
                <a:solidFill>
                  <a:srgbClr val="FFFFFF"/>
                </a:solidFill>
                <a:latin typeface="Oswald"/>
              </a:rPr>
              <a:t>5</a:t>
            </a:r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xmlns="" id="{3C18536F-292F-934D-9B8F-D54713A513AE}"/>
              </a:ext>
            </a:extLst>
          </p:cNvPr>
          <p:cNvSpPr/>
          <p:nvPr/>
        </p:nvSpPr>
        <p:spPr>
          <a:xfrm>
            <a:off x="0" y="8998342"/>
            <a:ext cx="18283592" cy="1277889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grpSp>
        <p:nvGrpSpPr>
          <p:cNvPr id="21" name="Group 8"/>
          <p:cNvGrpSpPr/>
          <p:nvPr/>
        </p:nvGrpSpPr>
        <p:grpSpPr>
          <a:xfrm>
            <a:off x="9787662" y="3636079"/>
            <a:ext cx="6521511" cy="5179764"/>
            <a:chOff x="0" y="0"/>
            <a:chExt cx="5765800" cy="6350000"/>
          </a:xfrm>
        </p:grpSpPr>
        <p:sp>
          <p:nvSpPr>
            <p:cNvPr id="22" name="Freeform 9"/>
            <p:cNvSpPr/>
            <p:nvPr/>
          </p:nvSpPr>
          <p:spPr>
            <a:xfrm>
              <a:off x="0" y="0"/>
              <a:ext cx="5765800" cy="6350000"/>
            </a:xfrm>
            <a:custGeom>
              <a:avLst/>
              <a:gdLst/>
              <a:ahLst/>
              <a:cxnLst/>
              <a:rect l="l" t="t" r="r" b="b"/>
              <a:pathLst>
                <a:path w="5765800" h="6350000">
                  <a:moveTo>
                    <a:pt x="5765800" y="0"/>
                  </a:moveTo>
                  <a:lnTo>
                    <a:pt x="5765800" y="6350000"/>
                  </a:lnTo>
                  <a:lnTo>
                    <a:pt x="2881630" y="5361940"/>
                  </a:lnTo>
                  <a:lnTo>
                    <a:pt x="0" y="6350000"/>
                  </a:lnTo>
                  <a:lnTo>
                    <a:pt x="3810" y="4268470"/>
                  </a:lnTo>
                  <a:lnTo>
                    <a:pt x="8890" y="814070"/>
                  </a:lnTo>
                  <a:lnTo>
                    <a:pt x="10160" y="0"/>
                  </a:lnTo>
                  <a:lnTo>
                    <a:pt x="5765800" y="0"/>
                  </a:lnTo>
                  <a:close/>
                </a:path>
              </a:pathLst>
            </a:custGeom>
            <a:solidFill>
              <a:schemeClr val="accent3">
                <a:lumMod val="40000"/>
                <a:lumOff val="60000"/>
              </a:schemeClr>
            </a:solidFill>
          </p:spPr>
        </p:sp>
      </p:grpSp>
      <p:sp>
        <p:nvSpPr>
          <p:cNvPr id="23" name="TextBox 13"/>
          <p:cNvSpPr txBox="1"/>
          <p:nvPr/>
        </p:nvSpPr>
        <p:spPr>
          <a:xfrm>
            <a:off x="10879900" y="3813619"/>
            <a:ext cx="4544616" cy="5378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3200" b="1" spc="924" dirty="0">
                <a:solidFill>
                  <a:srgbClr val="343736"/>
                </a:solidFill>
                <a:latin typeface="Oswald"/>
              </a:rPr>
              <a:t>СТАЦИОНАРНО</a:t>
            </a:r>
          </a:p>
        </p:txBody>
      </p:sp>
      <p:sp>
        <p:nvSpPr>
          <p:cNvPr id="26" name="TextBox 17"/>
          <p:cNvSpPr txBox="1"/>
          <p:nvPr/>
        </p:nvSpPr>
        <p:spPr>
          <a:xfrm>
            <a:off x="10498900" y="6986615"/>
            <a:ext cx="5306616" cy="7181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40"/>
              </a:lnSpc>
            </a:pPr>
            <a:r>
              <a:rPr lang="en-US" sz="2100" dirty="0">
                <a:solidFill>
                  <a:srgbClr val="000000"/>
                </a:solidFill>
                <a:latin typeface="Oswald"/>
              </a:rPr>
              <a:t>УЗНАЙТЕ ПОДРОБНЕЕ НА САЙТЕ ВЫБРАННОЙ МЕДИЦИНСКОЙ ОРГАНИЗАЦИИ</a:t>
            </a:r>
          </a:p>
        </p:txBody>
      </p:sp>
      <p:sp>
        <p:nvSpPr>
          <p:cNvPr id="27" name="TextBox 16"/>
          <p:cNvSpPr txBox="1"/>
          <p:nvPr/>
        </p:nvSpPr>
        <p:spPr>
          <a:xfrm>
            <a:off x="9968688" y="4428087"/>
            <a:ext cx="6109511" cy="25006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919"/>
              </a:lnSpc>
            </a:pPr>
            <a:r>
              <a:rPr lang="en-US" sz="2800" b="1" spc="165" dirty="0">
                <a:solidFill>
                  <a:srgbClr val="CD0808"/>
                </a:solidFill>
                <a:latin typeface="Oswald"/>
              </a:rPr>
              <a:t>ВЫБЕРИТЕ МЕДИЦИНСКУЮ ОРГАНИЗАЦИЮ ПО СВОЕМУ ПРОФИЛЮ И ПРИЕЗЖАЙТЕ </a:t>
            </a:r>
          </a:p>
          <a:p>
            <a:pPr algn="ctr">
              <a:lnSpc>
                <a:spcPts val="3919"/>
              </a:lnSpc>
            </a:pPr>
            <a:r>
              <a:rPr lang="en-US" sz="2800" b="1" spc="165" dirty="0">
                <a:solidFill>
                  <a:srgbClr val="CD0808"/>
                </a:solidFill>
                <a:latin typeface="Oswald"/>
              </a:rPr>
              <a:t>В РОССИЮ НА ПЛАНОВУЮ ГОСПИТАЛИЗАЦИЮ</a:t>
            </a:r>
          </a:p>
        </p:txBody>
      </p:sp>
      <p:sp>
        <p:nvSpPr>
          <p:cNvPr id="28" name="TextBox 20"/>
          <p:cNvSpPr txBox="1"/>
          <p:nvPr/>
        </p:nvSpPr>
        <p:spPr>
          <a:xfrm>
            <a:off x="17194032" y="305205"/>
            <a:ext cx="997707" cy="4360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ru-RU" sz="2400" b="1" dirty="0">
                <a:latin typeface="Oswald"/>
              </a:rPr>
              <a:t>5</a:t>
            </a:r>
            <a:endParaRPr lang="en-US" sz="2400" b="1" dirty="0">
              <a:latin typeface="Oswald"/>
            </a:endParaRPr>
          </a:p>
        </p:txBody>
      </p:sp>
    </p:spTree>
    <p:extLst>
      <p:ext uri="{BB962C8B-B14F-4D97-AF65-F5344CB8AC3E}">
        <p14:creationId xmlns:p14="http://schemas.microsoft.com/office/powerpoint/2010/main" val="3902958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0"/>
            <a:ext cx="18288000" cy="498157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</p:sp>
      <p:grpSp>
        <p:nvGrpSpPr>
          <p:cNvPr id="3" name="Group 3"/>
          <p:cNvGrpSpPr/>
          <p:nvPr/>
        </p:nvGrpSpPr>
        <p:grpSpPr>
          <a:xfrm>
            <a:off x="1342925" y="3809900"/>
            <a:ext cx="2343350" cy="2343350"/>
            <a:chOff x="0" y="0"/>
            <a:chExt cx="6350000" cy="6350000"/>
          </a:xfrm>
        </p:grpSpPr>
        <p:sp>
          <p:nvSpPr>
            <p:cNvPr id="4" name="Freeform 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D9D9D9"/>
            </a:solidFill>
          </p:spPr>
        </p:sp>
      </p:grpSp>
      <p:sp>
        <p:nvSpPr>
          <p:cNvPr id="5" name="TextBox 5"/>
          <p:cNvSpPr txBox="1"/>
          <p:nvPr/>
        </p:nvSpPr>
        <p:spPr>
          <a:xfrm>
            <a:off x="812739" y="6357007"/>
            <a:ext cx="3403722" cy="15773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25"/>
              </a:lnSpc>
            </a:pPr>
            <a:r>
              <a:rPr lang="en-US" sz="2500" b="0" i="0" spc="187" dirty="0">
                <a:latin typeface="Oswald"/>
              </a:rPr>
              <a:t>I СТУПЕНЬ:</a:t>
            </a:r>
          </a:p>
          <a:p>
            <a:pPr algn="ctr">
              <a:lnSpc>
                <a:spcPts val="4125"/>
              </a:lnSpc>
            </a:pPr>
            <a:r>
              <a:rPr lang="en-US" sz="2500" b="0" i="0" spc="187" dirty="0" err="1">
                <a:latin typeface="Oswald"/>
              </a:rPr>
              <a:t>Выбрать</a:t>
            </a:r>
            <a:r>
              <a:rPr lang="en-US" sz="2500" b="0" i="0" spc="187" dirty="0">
                <a:latin typeface="Oswald"/>
              </a:rPr>
              <a:t> </a:t>
            </a:r>
            <a:r>
              <a:rPr lang="en-US" sz="2500" b="0" i="0" spc="187" dirty="0" err="1">
                <a:latin typeface="Oswald"/>
              </a:rPr>
              <a:t>медицинскую</a:t>
            </a:r>
            <a:r>
              <a:rPr lang="en-US" sz="2500" b="0" i="0" spc="187" dirty="0">
                <a:latin typeface="Oswald"/>
              </a:rPr>
              <a:t> </a:t>
            </a:r>
            <a:r>
              <a:rPr lang="en-US" sz="2500" b="0" i="0" spc="187" dirty="0" err="1">
                <a:latin typeface="Oswald"/>
              </a:rPr>
              <a:t>организацию</a:t>
            </a:r>
            <a:endParaRPr lang="en-US" sz="2500" b="0" i="0" spc="187" dirty="0">
              <a:latin typeface="Oswald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3984128" y="6334225"/>
            <a:ext cx="3850114" cy="31547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125"/>
              </a:lnSpc>
            </a:pPr>
            <a:r>
              <a:rPr lang="en-US" sz="2500" b="0" i="0" spc="187" dirty="0">
                <a:latin typeface="Oswald"/>
              </a:rPr>
              <a:t>II СТУПЕНЬ:</a:t>
            </a:r>
          </a:p>
          <a:p>
            <a:pPr algn="ctr">
              <a:lnSpc>
                <a:spcPts val="4125"/>
              </a:lnSpc>
            </a:pPr>
            <a:r>
              <a:rPr lang="en-US" sz="2500" b="0" i="0" spc="187" dirty="0" err="1">
                <a:latin typeface="Oswald"/>
              </a:rPr>
              <a:t>Связаться</a:t>
            </a:r>
            <a:r>
              <a:rPr lang="en-US" sz="2500" b="0" i="0" spc="187" dirty="0">
                <a:latin typeface="Oswald"/>
              </a:rPr>
              <a:t> </a:t>
            </a:r>
          </a:p>
          <a:p>
            <a:pPr algn="ctr">
              <a:lnSpc>
                <a:spcPts val="4125"/>
              </a:lnSpc>
            </a:pPr>
            <a:r>
              <a:rPr lang="en-US" sz="2500" b="0" i="0" spc="187" dirty="0">
                <a:latin typeface="Oswald"/>
              </a:rPr>
              <a:t>с </a:t>
            </a:r>
            <a:r>
              <a:rPr lang="en-US" sz="2500" b="0" i="0" spc="187" dirty="0" err="1">
                <a:latin typeface="Oswald"/>
              </a:rPr>
              <a:t>медицинской</a:t>
            </a:r>
            <a:r>
              <a:rPr lang="en-US" sz="2500" b="0" i="0" spc="187" dirty="0">
                <a:latin typeface="Oswald"/>
              </a:rPr>
              <a:t> </a:t>
            </a:r>
            <a:r>
              <a:rPr lang="en-US" sz="2500" b="0" i="0" spc="187" dirty="0" err="1">
                <a:latin typeface="Oswald"/>
              </a:rPr>
              <a:t>организацией</a:t>
            </a:r>
            <a:r>
              <a:rPr lang="en-US" sz="2500" b="0" i="0" spc="187" dirty="0">
                <a:latin typeface="Oswald"/>
              </a:rPr>
              <a:t> </a:t>
            </a:r>
          </a:p>
          <a:p>
            <a:pPr algn="ctr">
              <a:lnSpc>
                <a:spcPts val="4125"/>
              </a:lnSpc>
            </a:pPr>
            <a:r>
              <a:rPr lang="en-US" sz="2500" b="0" i="0" spc="187" dirty="0" err="1">
                <a:latin typeface="Oswald"/>
              </a:rPr>
              <a:t>для</a:t>
            </a:r>
            <a:r>
              <a:rPr lang="en-US" sz="2500" b="0" i="0" spc="187" dirty="0">
                <a:latin typeface="Oswald"/>
              </a:rPr>
              <a:t> </a:t>
            </a:r>
            <a:r>
              <a:rPr lang="en-US" sz="2500" b="0" i="0" spc="187" dirty="0" err="1">
                <a:latin typeface="Oswald"/>
              </a:rPr>
              <a:t>получения</a:t>
            </a:r>
            <a:r>
              <a:rPr lang="en-US" sz="2500" b="0" i="0" spc="187" dirty="0">
                <a:latin typeface="Oswald"/>
              </a:rPr>
              <a:t> </a:t>
            </a:r>
            <a:r>
              <a:rPr lang="en-US" sz="2500" b="0" i="0" spc="187" dirty="0" err="1">
                <a:latin typeface="Oswald"/>
              </a:rPr>
              <a:t>подтверждения</a:t>
            </a:r>
            <a:endParaRPr lang="en-US" sz="2500" b="0" i="0" spc="187" dirty="0">
              <a:latin typeface="Oswald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7708839" y="6357007"/>
            <a:ext cx="2870322" cy="20359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25"/>
              </a:lnSpc>
            </a:pPr>
            <a:r>
              <a:rPr lang="en-US" sz="2500" b="0" i="0" spc="187" dirty="0">
                <a:latin typeface="Oswald"/>
              </a:rPr>
              <a:t>III СТУПЕНЬ:</a:t>
            </a:r>
          </a:p>
          <a:p>
            <a:pPr algn="ctr">
              <a:lnSpc>
                <a:spcPts val="4125"/>
              </a:lnSpc>
            </a:pPr>
            <a:r>
              <a:rPr lang="en-US" sz="2500" b="0" i="0" spc="187" dirty="0" err="1">
                <a:latin typeface="Oswald"/>
              </a:rPr>
              <a:t>Выбрать</a:t>
            </a:r>
            <a:r>
              <a:rPr lang="en-US" sz="2500" b="0" i="0" spc="187" dirty="0">
                <a:latin typeface="Oswald"/>
              </a:rPr>
              <a:t> </a:t>
            </a:r>
            <a:r>
              <a:rPr lang="en-US" sz="2500" b="0" i="0" spc="187" dirty="0" err="1">
                <a:latin typeface="Oswald"/>
              </a:rPr>
              <a:t>тип</a:t>
            </a:r>
            <a:r>
              <a:rPr lang="en-US" sz="2500" b="0" i="0" spc="187" dirty="0">
                <a:latin typeface="Oswald"/>
              </a:rPr>
              <a:t> </a:t>
            </a:r>
            <a:r>
              <a:rPr lang="en-US" sz="2500" b="0" i="0" spc="187" dirty="0" err="1">
                <a:latin typeface="Oswald"/>
              </a:rPr>
              <a:t>проживания</a:t>
            </a:r>
            <a:r>
              <a:rPr lang="en-US" sz="2500" b="0" i="0" spc="187" dirty="0">
                <a:latin typeface="Oswald"/>
              </a:rPr>
              <a:t> </a:t>
            </a:r>
          </a:p>
          <a:p>
            <a:pPr algn="ctr">
              <a:lnSpc>
                <a:spcPts val="4125"/>
              </a:lnSpc>
            </a:pPr>
            <a:r>
              <a:rPr lang="en-US" sz="2500" b="0" i="0" spc="187" dirty="0">
                <a:latin typeface="Oswald"/>
              </a:rPr>
              <a:t>и </a:t>
            </a:r>
            <a:r>
              <a:rPr lang="en-US" sz="2500" b="0" i="0" spc="187" dirty="0" err="1">
                <a:latin typeface="Oswald"/>
              </a:rPr>
              <a:t>транспорта</a:t>
            </a:r>
            <a:endParaRPr lang="en-US" sz="2500" b="0" i="0" spc="187" dirty="0">
              <a:latin typeface="Oswald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10804464" y="6357007"/>
            <a:ext cx="3308472" cy="10515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25"/>
              </a:lnSpc>
            </a:pPr>
            <a:r>
              <a:rPr lang="en-US" sz="2500" b="0" i="0" spc="187" dirty="0">
                <a:latin typeface="Oswald"/>
              </a:rPr>
              <a:t>IV СТУПЕНЬ:</a:t>
            </a:r>
          </a:p>
          <a:p>
            <a:pPr algn="ctr">
              <a:lnSpc>
                <a:spcPts val="4125"/>
              </a:lnSpc>
            </a:pPr>
            <a:r>
              <a:rPr lang="en-US" sz="2500" b="0" i="0" spc="187" dirty="0" err="1">
                <a:latin typeface="Oswald"/>
              </a:rPr>
              <a:t>Оформить</a:t>
            </a:r>
            <a:r>
              <a:rPr lang="en-US" sz="2500" b="0" i="0" spc="187" dirty="0">
                <a:latin typeface="Oswald"/>
              </a:rPr>
              <a:t> </a:t>
            </a:r>
            <a:r>
              <a:rPr lang="en-US" sz="2500" b="0" i="0" spc="187" dirty="0" err="1">
                <a:latin typeface="Oswald"/>
              </a:rPr>
              <a:t>визу</a:t>
            </a:r>
            <a:endParaRPr lang="en-US" sz="2500" b="0" i="0" spc="187" dirty="0">
              <a:latin typeface="Oswald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14090589" y="6357007"/>
            <a:ext cx="3365622" cy="10515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25"/>
              </a:lnSpc>
            </a:pPr>
            <a:r>
              <a:rPr lang="en-US" sz="2500" b="0" i="0" spc="187" dirty="0">
                <a:latin typeface="Oswald"/>
              </a:rPr>
              <a:t>V СТУПЕНЬ:</a:t>
            </a:r>
          </a:p>
          <a:p>
            <a:pPr algn="ctr">
              <a:lnSpc>
                <a:spcPts val="4125"/>
              </a:lnSpc>
            </a:pPr>
            <a:r>
              <a:rPr lang="en-US" sz="2500" b="0" i="0" spc="187" dirty="0">
                <a:latin typeface="Oswald"/>
              </a:rPr>
              <a:t>Welcome to </a:t>
            </a:r>
            <a:r>
              <a:rPr lang="en-US" sz="2500" spc="187" dirty="0" err="1" smtClean="0">
                <a:latin typeface="Oswald"/>
              </a:rPr>
              <a:t>Ugra</a:t>
            </a:r>
            <a:r>
              <a:rPr lang="en-US" sz="2500" b="0" i="0" spc="187" dirty="0" smtClean="0">
                <a:latin typeface="Oswald"/>
              </a:rPr>
              <a:t>!</a:t>
            </a:r>
            <a:endParaRPr lang="en-US" sz="2500" b="0" i="0" spc="187" dirty="0">
              <a:latin typeface="Oswald"/>
            </a:endParaRPr>
          </a:p>
        </p:txBody>
      </p:sp>
      <p:grpSp>
        <p:nvGrpSpPr>
          <p:cNvPr id="10" name="Group 10"/>
          <p:cNvGrpSpPr/>
          <p:nvPr/>
        </p:nvGrpSpPr>
        <p:grpSpPr>
          <a:xfrm>
            <a:off x="1523900" y="3990875"/>
            <a:ext cx="1981400" cy="1981400"/>
            <a:chOff x="0" y="0"/>
            <a:chExt cx="6350000" cy="6350000"/>
          </a:xfrm>
        </p:grpSpPr>
        <p:sp>
          <p:nvSpPr>
            <p:cNvPr id="11" name="Freeform 11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252827"/>
            </a:solidFill>
          </p:spPr>
        </p:sp>
      </p:grpSp>
      <p:pic>
        <p:nvPicPr>
          <p:cNvPr id="12" name="Picture 12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2024931" y="4388037"/>
            <a:ext cx="979337" cy="1187075"/>
          </a:xfrm>
          <a:prstGeom prst="rect">
            <a:avLst/>
          </a:prstGeom>
        </p:spPr>
      </p:pic>
      <p:grpSp>
        <p:nvGrpSpPr>
          <p:cNvPr id="13" name="Group 13"/>
          <p:cNvGrpSpPr/>
          <p:nvPr/>
        </p:nvGrpSpPr>
        <p:grpSpPr>
          <a:xfrm>
            <a:off x="4657625" y="3809900"/>
            <a:ext cx="2343350" cy="2343350"/>
            <a:chOff x="0" y="0"/>
            <a:chExt cx="6350000" cy="6350000"/>
          </a:xfrm>
        </p:grpSpPr>
        <p:sp>
          <p:nvSpPr>
            <p:cNvPr id="14" name="Freeform 1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D9D9D9"/>
            </a:solidFill>
          </p:spPr>
        </p:sp>
      </p:grpSp>
      <p:grpSp>
        <p:nvGrpSpPr>
          <p:cNvPr id="15" name="Group 15"/>
          <p:cNvGrpSpPr/>
          <p:nvPr/>
        </p:nvGrpSpPr>
        <p:grpSpPr>
          <a:xfrm>
            <a:off x="7972325" y="3809900"/>
            <a:ext cx="2343350" cy="2343350"/>
            <a:chOff x="0" y="0"/>
            <a:chExt cx="6350000" cy="6350000"/>
          </a:xfrm>
        </p:grpSpPr>
        <p:sp>
          <p:nvSpPr>
            <p:cNvPr id="16" name="Freeform 1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D9D9D9"/>
            </a:solidFill>
          </p:spPr>
        </p:sp>
      </p:grpSp>
      <p:grpSp>
        <p:nvGrpSpPr>
          <p:cNvPr id="17" name="Group 17"/>
          <p:cNvGrpSpPr/>
          <p:nvPr/>
        </p:nvGrpSpPr>
        <p:grpSpPr>
          <a:xfrm>
            <a:off x="11287025" y="3809900"/>
            <a:ext cx="2343350" cy="2343350"/>
            <a:chOff x="0" y="0"/>
            <a:chExt cx="6350000" cy="6350000"/>
          </a:xfrm>
        </p:grpSpPr>
        <p:sp>
          <p:nvSpPr>
            <p:cNvPr id="18" name="Freeform 18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D9D9D9"/>
            </a:solidFill>
          </p:spPr>
        </p:sp>
      </p:grpSp>
      <p:grpSp>
        <p:nvGrpSpPr>
          <p:cNvPr id="19" name="Group 19"/>
          <p:cNvGrpSpPr/>
          <p:nvPr/>
        </p:nvGrpSpPr>
        <p:grpSpPr>
          <a:xfrm>
            <a:off x="14601725" y="3809900"/>
            <a:ext cx="2343350" cy="2343350"/>
            <a:chOff x="0" y="0"/>
            <a:chExt cx="6350000" cy="6350000"/>
          </a:xfrm>
        </p:grpSpPr>
        <p:sp>
          <p:nvSpPr>
            <p:cNvPr id="20" name="Freeform 2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D9D9D9"/>
            </a:solidFill>
          </p:spPr>
        </p:sp>
      </p:grpSp>
      <p:pic>
        <p:nvPicPr>
          <p:cNvPr id="21" name="Picture 21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5323801" y="4376187"/>
            <a:ext cx="1010999" cy="1210777"/>
          </a:xfrm>
          <a:prstGeom prst="rect">
            <a:avLst/>
          </a:prstGeom>
        </p:spPr>
      </p:pic>
      <p:sp>
        <p:nvSpPr>
          <p:cNvPr id="22" name="TextBox 22"/>
          <p:cNvSpPr txBox="1"/>
          <p:nvPr/>
        </p:nvSpPr>
        <p:spPr>
          <a:xfrm>
            <a:off x="593666" y="665383"/>
            <a:ext cx="17500718" cy="25391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920"/>
              </a:lnSpc>
            </a:pPr>
            <a:r>
              <a:rPr lang="en-US" sz="8000" b="1" i="0" spc="576" dirty="0">
                <a:solidFill>
                  <a:schemeClr val="accent1">
                    <a:lumMod val="50000"/>
                  </a:schemeClr>
                </a:solidFill>
                <a:latin typeface="Oswald"/>
              </a:rPr>
              <a:t>КАК ПОЛУЧИТЬ МЕДИЦИНСКУЮ ПОМОЩЬ В </a:t>
            </a:r>
            <a:r>
              <a:rPr lang="ru-RU" sz="8000" b="1" i="0" spc="576" dirty="0">
                <a:solidFill>
                  <a:schemeClr val="accent1">
                    <a:lumMod val="50000"/>
                  </a:schemeClr>
                </a:solidFill>
                <a:latin typeface="Oswald"/>
              </a:rPr>
              <a:t>ХМАО-ЮГРЕ</a:t>
            </a:r>
            <a:endParaRPr lang="en-US" sz="8000" b="1" i="0" spc="576" dirty="0">
              <a:solidFill>
                <a:schemeClr val="accent1">
                  <a:lumMod val="50000"/>
                </a:schemeClr>
              </a:solidFill>
              <a:latin typeface="Oswald"/>
            </a:endParaRPr>
          </a:p>
        </p:txBody>
      </p:sp>
      <p:grpSp>
        <p:nvGrpSpPr>
          <p:cNvPr id="23" name="Group 23"/>
          <p:cNvGrpSpPr/>
          <p:nvPr/>
        </p:nvGrpSpPr>
        <p:grpSpPr>
          <a:xfrm>
            <a:off x="4838600" y="3990875"/>
            <a:ext cx="1981400" cy="1981400"/>
            <a:chOff x="0" y="0"/>
            <a:chExt cx="6350000" cy="6350000"/>
          </a:xfrm>
        </p:grpSpPr>
        <p:sp>
          <p:nvSpPr>
            <p:cNvPr id="24" name="Freeform 2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252827"/>
            </a:solidFill>
          </p:spPr>
        </p:sp>
      </p:grpSp>
      <p:grpSp>
        <p:nvGrpSpPr>
          <p:cNvPr id="25" name="Group 25"/>
          <p:cNvGrpSpPr/>
          <p:nvPr/>
        </p:nvGrpSpPr>
        <p:grpSpPr>
          <a:xfrm>
            <a:off x="8153300" y="3990875"/>
            <a:ext cx="1981400" cy="1981400"/>
            <a:chOff x="0" y="0"/>
            <a:chExt cx="6350000" cy="6350000"/>
          </a:xfrm>
        </p:grpSpPr>
        <p:sp>
          <p:nvSpPr>
            <p:cNvPr id="26" name="Freeform 2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252827"/>
            </a:solidFill>
          </p:spPr>
        </p:sp>
      </p:grpSp>
      <p:grpSp>
        <p:nvGrpSpPr>
          <p:cNvPr id="27" name="Group 27"/>
          <p:cNvGrpSpPr/>
          <p:nvPr/>
        </p:nvGrpSpPr>
        <p:grpSpPr>
          <a:xfrm>
            <a:off x="11468000" y="3990875"/>
            <a:ext cx="1981400" cy="1981400"/>
            <a:chOff x="0" y="0"/>
            <a:chExt cx="6350000" cy="6350000"/>
          </a:xfrm>
        </p:grpSpPr>
        <p:sp>
          <p:nvSpPr>
            <p:cNvPr id="28" name="Freeform 28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252827"/>
            </a:solidFill>
          </p:spPr>
        </p:sp>
      </p:grpSp>
      <p:grpSp>
        <p:nvGrpSpPr>
          <p:cNvPr id="29" name="Group 29"/>
          <p:cNvGrpSpPr/>
          <p:nvPr/>
        </p:nvGrpSpPr>
        <p:grpSpPr>
          <a:xfrm>
            <a:off x="14782700" y="3990875"/>
            <a:ext cx="1981400" cy="1981400"/>
            <a:chOff x="0" y="0"/>
            <a:chExt cx="6350000" cy="6350000"/>
          </a:xfrm>
        </p:grpSpPr>
        <p:sp>
          <p:nvSpPr>
            <p:cNvPr id="30" name="Freeform 3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252827"/>
            </a:solidFill>
          </p:spPr>
        </p:sp>
      </p:grpSp>
      <p:pic>
        <p:nvPicPr>
          <p:cNvPr id="31" name="Picture 31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5115070" y="4622997"/>
            <a:ext cx="1428460" cy="942784"/>
          </a:xfrm>
          <a:prstGeom prst="rect">
            <a:avLst/>
          </a:prstGeom>
        </p:spPr>
      </p:pic>
      <p:pic>
        <p:nvPicPr>
          <p:cNvPr id="32" name="Picture 32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>
          <a:xfrm>
            <a:off x="15276744" y="4376187"/>
            <a:ext cx="993311" cy="1189594"/>
          </a:xfrm>
          <a:prstGeom prst="rect">
            <a:avLst/>
          </a:prstGeom>
        </p:spPr>
      </p:pic>
      <p:pic>
        <p:nvPicPr>
          <p:cNvPr id="33" name="Picture 33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>
          <a:xfrm>
            <a:off x="11668357" y="4657534"/>
            <a:ext cx="1580686" cy="648081"/>
          </a:xfrm>
          <a:prstGeom prst="rect">
            <a:avLst/>
          </a:prstGeom>
        </p:spPr>
      </p:pic>
      <p:pic>
        <p:nvPicPr>
          <p:cNvPr id="34" name="Picture 34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>
          <a:xfrm>
            <a:off x="8491497" y="4524823"/>
            <a:ext cx="1305007" cy="913505"/>
          </a:xfrm>
          <a:prstGeom prst="rect">
            <a:avLst/>
          </a:prstGeom>
        </p:spPr>
      </p:pic>
      <p:sp>
        <p:nvSpPr>
          <p:cNvPr id="35" name="TextBox 35"/>
          <p:cNvSpPr txBox="1"/>
          <p:nvPr/>
        </p:nvSpPr>
        <p:spPr>
          <a:xfrm>
            <a:off x="17290293" y="214621"/>
            <a:ext cx="997707" cy="4057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2400" b="1" dirty="0">
                <a:latin typeface="Oswald"/>
              </a:rPr>
              <a:t>6</a:t>
            </a:r>
          </a:p>
        </p:txBody>
      </p:sp>
      <p:sp>
        <p:nvSpPr>
          <p:cNvPr id="36" name="Прямоугольник 35">
            <a:extLst>
              <a:ext uri="{FF2B5EF4-FFF2-40B4-BE49-F238E27FC236}">
                <a16:creationId xmlns:a16="http://schemas.microsoft.com/office/drawing/2014/main" xmlns="" id="{3C18536F-292F-934D-9B8F-D54713A513AE}"/>
              </a:ext>
            </a:extLst>
          </p:cNvPr>
          <p:cNvSpPr/>
          <p:nvPr/>
        </p:nvSpPr>
        <p:spPr>
          <a:xfrm>
            <a:off x="0" y="9511717"/>
            <a:ext cx="18283592" cy="764514"/>
          </a:xfrm>
          <a:prstGeom prst="rect">
            <a:avLst/>
          </a:prstGeom>
          <a:blipFill>
            <a:blip r:embed="rId8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6493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s://pbs.twimg.com/media/DrjpuQxWkAAUA7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6" y="0"/>
            <a:ext cx="18280744" cy="1028700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 prstMaterial="translucentPowder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68543" y="3009900"/>
            <a:ext cx="16952707" cy="31321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439"/>
              </a:lnSpc>
            </a:pPr>
            <a:r>
              <a:rPr lang="en-US" sz="10031" b="1" i="0" spc="722" dirty="0">
                <a:solidFill>
                  <a:schemeClr val="accent1">
                    <a:lumMod val="50000"/>
                  </a:schemeClr>
                </a:solidFill>
                <a:latin typeface="Oswald"/>
              </a:rPr>
              <a:t>I СТУПЕНЬ</a:t>
            </a:r>
          </a:p>
          <a:p>
            <a:pPr algn="ctr">
              <a:lnSpc>
                <a:spcPts val="12439"/>
              </a:lnSpc>
            </a:pPr>
            <a:endParaRPr lang="en-US" sz="10031" b="1" i="0" spc="722" dirty="0">
              <a:solidFill>
                <a:srgbClr val="FFFFFF"/>
              </a:solidFill>
              <a:latin typeface="Oswald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66750" y="4991100"/>
            <a:ext cx="17134487" cy="16296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20"/>
              </a:lnSpc>
            </a:pPr>
            <a:r>
              <a:rPr lang="en-US" sz="4200" b="1" i="0" spc="508" dirty="0">
                <a:solidFill>
                  <a:schemeClr val="accent1">
                    <a:lumMod val="50000"/>
                  </a:schemeClr>
                </a:solidFill>
                <a:latin typeface="Oswald"/>
              </a:rPr>
              <a:t>ВЫБЕРИТЕ МЕДИЦИНСКУЮ ОРГАНИЗАЦИЮ </a:t>
            </a:r>
            <a:r>
              <a:rPr lang="ru-RU" sz="4200" b="1" i="0" spc="508" dirty="0">
                <a:solidFill>
                  <a:schemeClr val="accent1">
                    <a:lumMod val="50000"/>
                  </a:schemeClr>
                </a:solidFill>
                <a:latin typeface="Oswald"/>
              </a:rPr>
              <a:t/>
            </a:r>
            <a:br>
              <a:rPr lang="ru-RU" sz="4200" b="1" i="0" spc="508" dirty="0">
                <a:solidFill>
                  <a:schemeClr val="accent1">
                    <a:lumMod val="50000"/>
                  </a:schemeClr>
                </a:solidFill>
                <a:latin typeface="Oswald"/>
              </a:rPr>
            </a:br>
            <a:r>
              <a:rPr lang="en-US" sz="4200" b="1" i="0" spc="508" dirty="0">
                <a:solidFill>
                  <a:schemeClr val="accent1">
                    <a:lumMod val="50000"/>
                  </a:schemeClr>
                </a:solidFill>
                <a:latin typeface="Oswald"/>
              </a:rPr>
              <a:t>ПО СВОЕМУ МЕДИЦИНСКОМУ ПРОФИЛЮ</a:t>
            </a:r>
          </a:p>
        </p:txBody>
      </p:sp>
      <p:sp>
        <p:nvSpPr>
          <p:cNvPr id="5" name="TextBox 35"/>
          <p:cNvSpPr txBox="1"/>
          <p:nvPr/>
        </p:nvSpPr>
        <p:spPr>
          <a:xfrm>
            <a:off x="17290293" y="214621"/>
            <a:ext cx="997707" cy="4057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ru-RU" sz="2400" b="1" dirty="0">
                <a:latin typeface="Oswald"/>
              </a:rPr>
              <a:t>7</a:t>
            </a:r>
            <a:endParaRPr lang="en-US" sz="2400" b="1" dirty="0">
              <a:latin typeface="Oswald"/>
            </a:endParaRPr>
          </a:p>
        </p:txBody>
      </p:sp>
    </p:spTree>
    <p:extLst>
      <p:ext uri="{BB962C8B-B14F-4D97-AF65-F5344CB8AC3E}">
        <p14:creationId xmlns:p14="http://schemas.microsoft.com/office/powerpoint/2010/main" val="64338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AutoShape 2"/>
          <p:cNvSpPr/>
          <p:nvPr/>
        </p:nvSpPr>
        <p:spPr>
          <a:xfrm>
            <a:off x="579966" y="3924300"/>
            <a:ext cx="5477617" cy="5867399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</p:sp>
      <p:sp>
        <p:nvSpPr>
          <p:cNvPr id="29" name="TextBox 3"/>
          <p:cNvSpPr txBox="1"/>
          <p:nvPr/>
        </p:nvSpPr>
        <p:spPr>
          <a:xfrm>
            <a:off x="1507580" y="3979398"/>
            <a:ext cx="3686119" cy="5514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56"/>
              </a:lnSpc>
            </a:pPr>
            <a:r>
              <a:rPr lang="en-US" sz="2800" b="1" spc="321" dirty="0">
                <a:solidFill>
                  <a:srgbClr val="252827"/>
                </a:solidFill>
                <a:latin typeface="Oswald"/>
              </a:rPr>
              <a:t>КАРДИОЛОГИЯ</a:t>
            </a:r>
          </a:p>
        </p:txBody>
      </p:sp>
      <p:sp>
        <p:nvSpPr>
          <p:cNvPr id="30" name="TextBox 4"/>
          <p:cNvSpPr txBox="1"/>
          <p:nvPr/>
        </p:nvSpPr>
        <p:spPr>
          <a:xfrm>
            <a:off x="1086765" y="4416508"/>
            <a:ext cx="4653626" cy="28212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240"/>
              </a:lnSpc>
            </a:pPr>
            <a:r>
              <a:rPr lang="en-US" sz="1600" spc="33" dirty="0" smtClean="0">
                <a:solidFill>
                  <a:srgbClr val="252827"/>
                </a:solidFill>
                <a:latin typeface="Montserrat Light" panose="020B0604020202020204" charset="0"/>
              </a:rPr>
              <a:t>-------------------------------------------------------</a:t>
            </a:r>
            <a:r>
              <a:rPr lang="ru-RU" sz="1600" spc="33" dirty="0" smtClean="0">
                <a:solidFill>
                  <a:srgbClr val="252827"/>
                </a:solidFill>
                <a:latin typeface="Montserrat Light" panose="020B0604020202020204" charset="0"/>
              </a:rPr>
              <a:t>----</a:t>
            </a:r>
            <a:endParaRPr lang="en-US" sz="1600" spc="33" dirty="0">
              <a:solidFill>
                <a:srgbClr val="252827"/>
              </a:solidFill>
              <a:latin typeface="Montserrat Light" panose="020B0604020202020204" charset="0"/>
            </a:endParaRPr>
          </a:p>
          <a:p>
            <a:pPr>
              <a:lnSpc>
                <a:spcPts val="2239"/>
              </a:lnSpc>
            </a:pPr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БУ </a:t>
            </a:r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  <a:latin typeface="+mj-lt"/>
              </a:rPr>
              <a:t>«</a:t>
            </a:r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Окружной кардиологический диспансер «Центр диагностики и сердечно-сосудистой хирургии»</a:t>
            </a:r>
          </a:p>
          <a:p>
            <a:pPr>
              <a:lnSpc>
                <a:spcPts val="2239"/>
              </a:lnSpc>
            </a:pPr>
            <a:r>
              <a:rPr lang="en-US" sz="1600" spc="33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 Light" panose="020B0604020202020204" charset="0"/>
                <a:hlinkClick r:id="rId2"/>
              </a:rPr>
              <a:t>https://www.cardioc.ru/</a:t>
            </a:r>
            <a:endParaRPr lang="ru-RU" sz="1600" spc="33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>
              <a:lnSpc>
                <a:spcPts val="2239"/>
              </a:lnSpc>
            </a:pPr>
            <a:r>
              <a:rPr lang="en-US" sz="1600" spc="33" dirty="0">
                <a:solidFill>
                  <a:srgbClr val="252827"/>
                </a:solidFill>
                <a:latin typeface="Montserrat Light" panose="020B0604020202020204" charset="0"/>
              </a:rPr>
              <a:t>----------------------</a:t>
            </a:r>
            <a:r>
              <a:rPr lang="ru-RU" sz="1600" spc="33" dirty="0">
                <a:solidFill>
                  <a:srgbClr val="252827"/>
                </a:solidFill>
                <a:latin typeface="Montserrat Light" panose="020B0604020202020204" charset="0"/>
              </a:rPr>
              <a:t>---------</a:t>
            </a:r>
            <a:r>
              <a:rPr lang="en-US" sz="1600" spc="33" dirty="0" smtClean="0">
                <a:solidFill>
                  <a:srgbClr val="252827"/>
                </a:solidFill>
                <a:latin typeface="Montserrat Light" panose="020B0604020202020204" charset="0"/>
              </a:rPr>
              <a:t>------------------------</a:t>
            </a:r>
            <a:r>
              <a:rPr lang="ru-RU" sz="1600" spc="33" dirty="0" smtClean="0">
                <a:solidFill>
                  <a:srgbClr val="252827"/>
                </a:solidFill>
                <a:latin typeface="Montserrat Light" panose="020B0604020202020204" charset="0"/>
              </a:rPr>
              <a:t>----</a:t>
            </a:r>
          </a:p>
          <a:p>
            <a:pPr>
              <a:lnSpc>
                <a:spcPts val="2240"/>
              </a:lnSpc>
            </a:pPr>
            <a:r>
              <a:rPr lang="ru-RU" sz="1600" spc="33" dirty="0">
                <a:solidFill>
                  <a:schemeClr val="accent1">
                    <a:lumMod val="50000"/>
                  </a:schemeClr>
                </a:solidFill>
              </a:rPr>
              <a:t>БУ «Окружная клиническая больница»</a:t>
            </a:r>
          </a:p>
          <a:p>
            <a:pPr>
              <a:lnSpc>
                <a:spcPts val="2239"/>
              </a:lnSpc>
            </a:pPr>
            <a:r>
              <a:rPr lang="en-US" sz="1600" spc="33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3"/>
              </a:rPr>
              <a:t>https://www.okbhmao.ru/</a:t>
            </a:r>
            <a:endParaRPr lang="ru-RU" sz="1600" spc="33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ts val="2239"/>
              </a:lnSpc>
            </a:pPr>
            <a:r>
              <a:rPr lang="en-US" sz="1600" spc="33" dirty="0">
                <a:solidFill>
                  <a:srgbClr val="252827"/>
                </a:solidFill>
                <a:latin typeface="Montserrat Light"/>
              </a:rPr>
              <a:t>------------------------</a:t>
            </a:r>
            <a:r>
              <a:rPr lang="ru-RU" sz="1600" spc="33" dirty="0">
                <a:solidFill>
                  <a:srgbClr val="252827"/>
                </a:solidFill>
                <a:latin typeface="Montserrat Light"/>
              </a:rPr>
              <a:t>----</a:t>
            </a:r>
            <a:r>
              <a:rPr lang="en-US" sz="1600" spc="33" dirty="0">
                <a:solidFill>
                  <a:srgbClr val="252827"/>
                </a:solidFill>
                <a:latin typeface="Montserrat Light"/>
              </a:rPr>
              <a:t>---------------</a:t>
            </a:r>
            <a:r>
              <a:rPr lang="en-US" sz="1599" spc="33" dirty="0">
                <a:solidFill>
                  <a:srgbClr val="252827"/>
                </a:solidFill>
                <a:latin typeface="Montserrat Light"/>
              </a:rPr>
              <a:t>----------------</a:t>
            </a:r>
            <a:endParaRPr lang="ru-RU" sz="1599" spc="33" dirty="0">
              <a:solidFill>
                <a:srgbClr val="252827"/>
              </a:solidFill>
              <a:latin typeface="Montserrat Light"/>
            </a:endParaRPr>
          </a:p>
          <a:p>
            <a:pPr>
              <a:lnSpc>
                <a:spcPts val="2239"/>
              </a:lnSpc>
            </a:pPr>
            <a:endParaRPr lang="ru-RU" sz="1600" spc="33" dirty="0" smtClean="0">
              <a:solidFill>
                <a:srgbClr val="252827"/>
              </a:solidFill>
              <a:latin typeface="Montserrat Light" panose="020B0604020202020204" charset="0"/>
            </a:endParaRPr>
          </a:p>
          <a:p>
            <a:pPr>
              <a:lnSpc>
                <a:spcPts val="2239"/>
              </a:lnSpc>
            </a:pPr>
            <a:endParaRPr lang="en-US" sz="1600" spc="33" dirty="0">
              <a:solidFill>
                <a:srgbClr val="252827"/>
              </a:solidFill>
              <a:latin typeface="Montserrat Light" panose="020B0604020202020204" charset="0"/>
            </a:endParaRPr>
          </a:p>
        </p:txBody>
      </p:sp>
      <p:sp>
        <p:nvSpPr>
          <p:cNvPr id="31" name="AutoShape 5"/>
          <p:cNvSpPr/>
          <p:nvPr/>
        </p:nvSpPr>
        <p:spPr>
          <a:xfrm>
            <a:off x="6053785" y="3924300"/>
            <a:ext cx="6167619" cy="586739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</p:sp>
      <p:sp>
        <p:nvSpPr>
          <p:cNvPr id="32" name="TextBox 6"/>
          <p:cNvSpPr txBox="1"/>
          <p:nvPr/>
        </p:nvSpPr>
        <p:spPr>
          <a:xfrm>
            <a:off x="6881452" y="4278490"/>
            <a:ext cx="4510131" cy="13080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387"/>
              </a:lnSpc>
            </a:pPr>
            <a:r>
              <a:rPr lang="en-US" sz="2800" b="1" spc="148" dirty="0">
                <a:solidFill>
                  <a:srgbClr val="252827"/>
                </a:solidFill>
                <a:latin typeface="Oswald"/>
              </a:rPr>
              <a:t>ТРАВМАТОЛОГИЯ </a:t>
            </a:r>
          </a:p>
          <a:p>
            <a:pPr algn="ctr">
              <a:lnSpc>
                <a:spcPts val="3388"/>
              </a:lnSpc>
            </a:pPr>
            <a:r>
              <a:rPr lang="en-US" sz="2800" b="1" spc="148" dirty="0">
                <a:solidFill>
                  <a:srgbClr val="252827"/>
                </a:solidFill>
                <a:latin typeface="Oswald"/>
              </a:rPr>
              <a:t>И ОРТОПЕДИЯ</a:t>
            </a:r>
            <a:endParaRPr lang="ru-RU" sz="2800" b="1" spc="148" dirty="0">
              <a:solidFill>
                <a:srgbClr val="252827"/>
              </a:solidFill>
              <a:latin typeface="Oswald"/>
            </a:endParaRPr>
          </a:p>
          <a:p>
            <a:pPr algn="ctr">
              <a:lnSpc>
                <a:spcPts val="3388"/>
              </a:lnSpc>
            </a:pPr>
            <a:endParaRPr lang="en-US" sz="2800" b="1" spc="148" dirty="0">
              <a:solidFill>
                <a:srgbClr val="252827"/>
              </a:solidFill>
              <a:latin typeface="Oswald"/>
            </a:endParaRPr>
          </a:p>
        </p:txBody>
      </p:sp>
      <p:sp>
        <p:nvSpPr>
          <p:cNvPr id="33" name="AutoShape 7"/>
          <p:cNvSpPr/>
          <p:nvPr/>
        </p:nvSpPr>
        <p:spPr>
          <a:xfrm>
            <a:off x="12217606" y="3924301"/>
            <a:ext cx="5354382" cy="586739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</p:sp>
      <p:sp>
        <p:nvSpPr>
          <p:cNvPr id="34" name="TextBox 8"/>
          <p:cNvSpPr txBox="1"/>
          <p:nvPr/>
        </p:nvSpPr>
        <p:spPr>
          <a:xfrm>
            <a:off x="7000190" y="6520365"/>
            <a:ext cx="4272653" cy="15901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138"/>
              </a:lnSpc>
            </a:pPr>
            <a:r>
              <a:rPr lang="ru-RU" sz="2800" b="1" spc="279" dirty="0" smtClean="0">
                <a:solidFill>
                  <a:srgbClr val="252827"/>
                </a:solidFill>
                <a:latin typeface="Oswald"/>
              </a:rPr>
              <a:t>АКУШЕРСТВО И ГИНЕКОЛОГИЯ, РЕПРОДУКТИВНЫЕ ТЕХНОЛОГИИ</a:t>
            </a:r>
            <a:endParaRPr lang="en-US" sz="2800" b="1" spc="279" dirty="0">
              <a:solidFill>
                <a:srgbClr val="252827"/>
              </a:solidFill>
              <a:latin typeface="Oswald"/>
            </a:endParaRPr>
          </a:p>
        </p:txBody>
      </p:sp>
      <p:sp>
        <p:nvSpPr>
          <p:cNvPr id="35" name="TextBox 14"/>
          <p:cNvSpPr txBox="1"/>
          <p:nvPr/>
        </p:nvSpPr>
        <p:spPr>
          <a:xfrm>
            <a:off x="6881452" y="5212315"/>
            <a:ext cx="4853347" cy="15850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240"/>
              </a:lnSpc>
            </a:pPr>
            <a:r>
              <a:rPr lang="en-US" sz="1600" spc="33" dirty="0">
                <a:solidFill>
                  <a:srgbClr val="252827"/>
                </a:solidFill>
                <a:latin typeface="Montserrat Light" panose="020B0604020202020204" charset="0"/>
              </a:rPr>
              <a:t>-----------------------------------------------------</a:t>
            </a:r>
            <a:r>
              <a:rPr lang="ru-RU" sz="1600" spc="33" dirty="0">
                <a:solidFill>
                  <a:srgbClr val="252827"/>
                </a:solidFill>
                <a:latin typeface="Montserrat Light"/>
              </a:rPr>
              <a:t>----</a:t>
            </a:r>
            <a:r>
              <a:rPr lang="en-US" sz="1600" spc="33" dirty="0">
                <a:solidFill>
                  <a:srgbClr val="252827"/>
                </a:solidFill>
                <a:latin typeface="Montserrat Light" panose="020B0604020202020204" charset="0"/>
              </a:rPr>
              <a:t>--</a:t>
            </a:r>
          </a:p>
          <a:p>
            <a:r>
              <a:rPr lang="ru-RU" sz="1600" dirty="0">
                <a:solidFill>
                  <a:prstClr val="black"/>
                </a:solidFill>
              </a:rPr>
              <a:t>БУ </a:t>
            </a:r>
            <a:r>
              <a:rPr lang="ru-RU" sz="1600" dirty="0" smtClean="0">
                <a:solidFill>
                  <a:prstClr val="black"/>
                </a:solidFill>
              </a:rPr>
              <a:t>«</a:t>
            </a:r>
            <a:r>
              <a:rPr lang="ru-RU" sz="1600" dirty="0" err="1">
                <a:solidFill>
                  <a:prstClr val="black"/>
                </a:solidFill>
              </a:rPr>
              <a:t>Сургутская</a:t>
            </a:r>
            <a:r>
              <a:rPr lang="ru-RU" sz="1600" dirty="0">
                <a:solidFill>
                  <a:prstClr val="black"/>
                </a:solidFill>
              </a:rPr>
              <a:t> клиническая травматологическая больница» </a:t>
            </a:r>
          </a:p>
          <a:p>
            <a:pPr algn="just"/>
            <a:r>
              <a:rPr 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 Light" panose="020B0604020202020204" charset="0"/>
                <a:hlinkClick r:id="rId4"/>
              </a:rPr>
              <a:t>www.obtc.ru/</a:t>
            </a:r>
            <a:endParaRPr lang="ru-RU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tserrat Light" panose="020B0604020202020204" charset="0"/>
            </a:endParaRPr>
          </a:p>
          <a:p>
            <a:pPr>
              <a:lnSpc>
                <a:spcPts val="2239"/>
              </a:lnSpc>
            </a:pPr>
            <a:r>
              <a:rPr lang="en-US" sz="1600" spc="33" dirty="0">
                <a:solidFill>
                  <a:srgbClr val="252827"/>
                </a:solidFill>
                <a:latin typeface="Montserrat Light" panose="020B0604020202020204" charset="0"/>
              </a:rPr>
              <a:t>---------------------------------------------------</a:t>
            </a:r>
            <a:r>
              <a:rPr lang="ru-RU" sz="1600" spc="33" dirty="0">
                <a:solidFill>
                  <a:srgbClr val="252827"/>
                </a:solidFill>
                <a:latin typeface="Montserrat Light"/>
              </a:rPr>
              <a:t>----</a:t>
            </a:r>
            <a:r>
              <a:rPr lang="en-US" sz="1600" spc="33" dirty="0">
                <a:solidFill>
                  <a:srgbClr val="252827"/>
                </a:solidFill>
                <a:latin typeface="Montserrat Light" panose="020B0604020202020204" charset="0"/>
              </a:rPr>
              <a:t>----</a:t>
            </a:r>
          </a:p>
          <a:p>
            <a:pPr>
              <a:lnSpc>
                <a:spcPts val="2239"/>
              </a:lnSpc>
            </a:pPr>
            <a:endParaRPr lang="en-US" sz="1600" spc="33" dirty="0">
              <a:solidFill>
                <a:srgbClr val="CD0808"/>
              </a:solidFill>
              <a:latin typeface="Montserrat Light" panose="020B0604020202020204" charset="0"/>
            </a:endParaRPr>
          </a:p>
        </p:txBody>
      </p:sp>
      <p:sp>
        <p:nvSpPr>
          <p:cNvPr id="36" name="TextBox 15"/>
          <p:cNvSpPr txBox="1"/>
          <p:nvPr/>
        </p:nvSpPr>
        <p:spPr>
          <a:xfrm>
            <a:off x="6929440" y="8056335"/>
            <a:ext cx="4517872" cy="13694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240"/>
              </a:lnSpc>
            </a:pPr>
            <a:r>
              <a:rPr lang="en-US" sz="1600" spc="33" dirty="0">
                <a:solidFill>
                  <a:srgbClr val="252827"/>
                </a:solidFill>
                <a:latin typeface="Montserrat Light" panose="020B0604020202020204" charset="0"/>
              </a:rPr>
              <a:t>--------------------------------------------------</a:t>
            </a:r>
            <a:r>
              <a:rPr lang="ru-RU" sz="1600" spc="33" dirty="0">
                <a:solidFill>
                  <a:srgbClr val="252827"/>
                </a:solidFill>
                <a:latin typeface="Montserrat Light"/>
              </a:rPr>
              <a:t>--</a:t>
            </a:r>
            <a:r>
              <a:rPr lang="en-US" sz="1600" spc="33" dirty="0">
                <a:solidFill>
                  <a:srgbClr val="252827"/>
                </a:solidFill>
                <a:latin typeface="Montserrat Light" panose="020B0604020202020204" charset="0"/>
              </a:rPr>
              <a:t>-----</a:t>
            </a:r>
          </a:p>
          <a:p>
            <a:pPr>
              <a:lnSpc>
                <a:spcPts val="2240"/>
              </a:lnSpc>
            </a:pPr>
            <a:r>
              <a:rPr lang="ru-RU" sz="1600" dirty="0" smtClean="0"/>
              <a:t>БУ «</a:t>
            </a:r>
            <a:r>
              <a:rPr lang="ru-RU" sz="1600" dirty="0"/>
              <a:t>Сургутский клинический перинатальный центр»</a:t>
            </a:r>
          </a:p>
          <a:p>
            <a:r>
              <a:rPr lang="en-US" sz="16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 Light" panose="020B0604020202020204" charset="0"/>
                <a:hlinkClick r:id="rId5"/>
              </a:rPr>
              <a:t>surgut-kpc.ru/</a:t>
            </a:r>
          </a:p>
          <a:p>
            <a:r>
              <a:rPr lang="en-US" sz="1599" spc="33" dirty="0">
                <a:solidFill>
                  <a:srgbClr val="252827"/>
                </a:solidFill>
                <a:latin typeface="Montserrat Light" panose="020B0604020202020204" charset="0"/>
              </a:rPr>
              <a:t>----------------------------------</a:t>
            </a:r>
            <a:r>
              <a:rPr lang="ru-RU" sz="1599" spc="33" dirty="0">
                <a:solidFill>
                  <a:srgbClr val="252827"/>
                </a:solidFill>
                <a:latin typeface="Montserrat Light"/>
              </a:rPr>
              <a:t>--</a:t>
            </a:r>
            <a:r>
              <a:rPr lang="en-US" sz="1599" spc="33" dirty="0">
                <a:solidFill>
                  <a:srgbClr val="252827"/>
                </a:solidFill>
                <a:latin typeface="Montserrat Light" panose="020B0604020202020204" charset="0"/>
              </a:rPr>
              <a:t>--</a:t>
            </a:r>
            <a:r>
              <a:rPr lang="ru-RU" sz="1599" spc="33" dirty="0">
                <a:solidFill>
                  <a:srgbClr val="252827"/>
                </a:solidFill>
                <a:latin typeface="Montserrat Light"/>
              </a:rPr>
              <a:t>--</a:t>
            </a:r>
            <a:r>
              <a:rPr lang="en-US" sz="1599" spc="33" dirty="0">
                <a:solidFill>
                  <a:srgbClr val="252827"/>
                </a:solidFill>
                <a:latin typeface="Montserrat Light" panose="020B0604020202020204" charset="0"/>
              </a:rPr>
              <a:t>-----------------</a:t>
            </a:r>
          </a:p>
        </p:txBody>
      </p:sp>
      <p:sp>
        <p:nvSpPr>
          <p:cNvPr id="37" name="TextBox 17"/>
          <p:cNvSpPr txBox="1"/>
          <p:nvPr/>
        </p:nvSpPr>
        <p:spPr>
          <a:xfrm>
            <a:off x="4734703" y="5289287"/>
            <a:ext cx="867966" cy="2848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ru-RU" sz="1400" dirty="0">
                <a:solidFill>
                  <a:srgbClr val="150599"/>
                </a:solidFill>
                <a:latin typeface="Montserrat Extra-Bold"/>
              </a:rPr>
              <a:t>Сургут</a:t>
            </a:r>
            <a:endParaRPr lang="en-US" sz="1400" dirty="0">
              <a:solidFill>
                <a:srgbClr val="150599"/>
              </a:solidFill>
              <a:latin typeface="Montserrat Extra-Bold"/>
            </a:endParaRPr>
          </a:p>
        </p:txBody>
      </p:sp>
      <p:sp>
        <p:nvSpPr>
          <p:cNvPr id="40" name="TextBox 17"/>
          <p:cNvSpPr txBox="1"/>
          <p:nvPr/>
        </p:nvSpPr>
        <p:spPr>
          <a:xfrm>
            <a:off x="4755776" y="8372335"/>
            <a:ext cx="867966" cy="2848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ru-RU" sz="1400" dirty="0" smtClean="0">
                <a:solidFill>
                  <a:srgbClr val="150599"/>
                </a:solidFill>
                <a:latin typeface="Montserrat Extra-Bold"/>
              </a:rPr>
              <a:t>Сургут</a:t>
            </a:r>
            <a:endParaRPr lang="en-US" sz="1400" dirty="0">
              <a:solidFill>
                <a:srgbClr val="150599"/>
              </a:solidFill>
              <a:latin typeface="Montserrat Extra-Bold"/>
            </a:endParaRPr>
          </a:p>
        </p:txBody>
      </p:sp>
      <p:sp>
        <p:nvSpPr>
          <p:cNvPr id="41" name="TextBox 17"/>
          <p:cNvSpPr txBox="1"/>
          <p:nvPr/>
        </p:nvSpPr>
        <p:spPr>
          <a:xfrm>
            <a:off x="10432988" y="8780553"/>
            <a:ext cx="867966" cy="2848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ru-RU" sz="1400" dirty="0">
                <a:solidFill>
                  <a:srgbClr val="150599"/>
                </a:solidFill>
                <a:latin typeface="Montserrat Extra-Bold"/>
              </a:rPr>
              <a:t>Сургут</a:t>
            </a:r>
            <a:endParaRPr lang="en-US" sz="1400" dirty="0">
              <a:solidFill>
                <a:srgbClr val="150599"/>
              </a:solidFill>
              <a:latin typeface="Montserrat Extra-Bold"/>
            </a:endParaRPr>
          </a:p>
        </p:txBody>
      </p:sp>
      <p:sp>
        <p:nvSpPr>
          <p:cNvPr id="42" name="TextBox 11"/>
          <p:cNvSpPr txBox="1"/>
          <p:nvPr/>
        </p:nvSpPr>
        <p:spPr>
          <a:xfrm>
            <a:off x="1236119" y="981075"/>
            <a:ext cx="16071972" cy="28084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80"/>
              </a:lnSpc>
            </a:pPr>
            <a:r>
              <a:rPr lang="en-US" sz="5600" b="1" spc="700" dirty="0">
                <a:solidFill>
                  <a:schemeClr val="accent1">
                    <a:lumMod val="50000"/>
                  </a:schemeClr>
                </a:solidFill>
                <a:latin typeface="Oswald"/>
              </a:rPr>
              <a:t>ПРОФИЛИ МЕДИЦИНСКОЙ ПОМОЩИ </a:t>
            </a:r>
          </a:p>
          <a:p>
            <a:pPr algn="ctr">
              <a:lnSpc>
                <a:spcPts val="7280"/>
              </a:lnSpc>
            </a:pPr>
            <a:r>
              <a:rPr lang="en-US" sz="5600" b="1" spc="700" dirty="0">
                <a:solidFill>
                  <a:schemeClr val="accent1">
                    <a:lumMod val="50000"/>
                  </a:schemeClr>
                </a:solidFill>
                <a:latin typeface="Oswald"/>
              </a:rPr>
              <a:t>И МЕДИЦИНСКИЕ ЦЕНТРЫ </a:t>
            </a:r>
            <a:endParaRPr lang="ru-RU" sz="5600" b="1" spc="700" dirty="0">
              <a:solidFill>
                <a:schemeClr val="accent1">
                  <a:lumMod val="50000"/>
                </a:schemeClr>
              </a:solidFill>
              <a:latin typeface="Oswald"/>
            </a:endParaRPr>
          </a:p>
          <a:p>
            <a:pPr algn="ctr">
              <a:lnSpc>
                <a:spcPts val="7280"/>
              </a:lnSpc>
            </a:pPr>
            <a:r>
              <a:rPr lang="ru-RU" sz="4400" b="1" spc="700" dirty="0">
                <a:solidFill>
                  <a:schemeClr val="accent3">
                    <a:lumMod val="50000"/>
                  </a:schemeClr>
                </a:solidFill>
                <a:latin typeface="Oswald"/>
              </a:rPr>
              <a:t>Ханты-Мансийского автономного округа – Югры</a:t>
            </a:r>
            <a:endParaRPr lang="en-US" sz="4400" b="1" spc="700" dirty="0">
              <a:solidFill>
                <a:schemeClr val="accent3">
                  <a:lumMod val="50000"/>
                </a:schemeClr>
              </a:solidFill>
              <a:latin typeface="Oswald"/>
            </a:endParaRPr>
          </a:p>
        </p:txBody>
      </p:sp>
      <p:sp>
        <p:nvSpPr>
          <p:cNvPr id="22" name="TextBox 4"/>
          <p:cNvSpPr txBox="1"/>
          <p:nvPr/>
        </p:nvSpPr>
        <p:spPr>
          <a:xfrm>
            <a:off x="12598628" y="4761829"/>
            <a:ext cx="4872396" cy="22570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240"/>
              </a:lnSpc>
            </a:pPr>
            <a:endParaRPr lang="ru-RU" sz="1599" spc="33" dirty="0">
              <a:solidFill>
                <a:prstClr val="black"/>
              </a:solidFill>
              <a:latin typeface="Montserrat Light"/>
            </a:endParaRPr>
          </a:p>
          <a:p>
            <a:pPr>
              <a:lnSpc>
                <a:spcPts val="2240"/>
              </a:lnSpc>
            </a:pPr>
            <a:r>
              <a:rPr lang="ru-RU" sz="1600" spc="33" dirty="0">
                <a:solidFill>
                  <a:prstClr val="black"/>
                </a:solidFill>
                <a:latin typeface="Montserrat Light"/>
              </a:rPr>
              <a:t>-----------------------------------------------------------</a:t>
            </a:r>
          </a:p>
          <a:p>
            <a:pPr>
              <a:lnSpc>
                <a:spcPts val="2240"/>
              </a:lnSpc>
            </a:pPr>
            <a:r>
              <a:rPr lang="ru-RU" sz="1600" spc="33" dirty="0" smtClean="0">
                <a:solidFill>
                  <a:schemeClr val="accent1">
                    <a:lumMod val="50000"/>
                  </a:schemeClr>
                </a:solidFill>
                <a:latin typeface="+mj-lt"/>
              </a:rPr>
              <a:t>БУ «Окружная </a:t>
            </a:r>
            <a:r>
              <a:rPr lang="ru-RU" sz="1600" spc="33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клиническая больница»</a:t>
            </a:r>
          </a:p>
          <a:p>
            <a:pPr>
              <a:lnSpc>
                <a:spcPts val="2239"/>
              </a:lnSpc>
            </a:pPr>
            <a:r>
              <a:rPr lang="en-US" sz="1600" spc="33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hlinkClick r:id="rId3"/>
              </a:rPr>
              <a:t>https://www.okbhmao.ru/</a:t>
            </a:r>
            <a:endParaRPr lang="ru-RU" sz="1600" spc="33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>
              <a:lnSpc>
                <a:spcPts val="2239"/>
              </a:lnSpc>
            </a:pPr>
            <a:r>
              <a:rPr lang="en-US" sz="1600" spc="33" dirty="0">
                <a:solidFill>
                  <a:srgbClr val="252827"/>
                </a:solidFill>
                <a:latin typeface="Montserrat Light"/>
              </a:rPr>
              <a:t>------------------------</a:t>
            </a:r>
            <a:r>
              <a:rPr lang="ru-RU" sz="1600" spc="33" dirty="0">
                <a:solidFill>
                  <a:srgbClr val="252827"/>
                </a:solidFill>
                <a:latin typeface="Montserrat Light"/>
              </a:rPr>
              <a:t>----</a:t>
            </a:r>
            <a:r>
              <a:rPr lang="en-US" sz="1600" spc="33" dirty="0" smtClean="0">
                <a:solidFill>
                  <a:srgbClr val="252827"/>
                </a:solidFill>
                <a:latin typeface="Montserrat Light"/>
              </a:rPr>
              <a:t>---------------</a:t>
            </a:r>
            <a:r>
              <a:rPr lang="en-US" sz="1599" spc="33" dirty="0" smtClean="0">
                <a:solidFill>
                  <a:srgbClr val="252827"/>
                </a:solidFill>
                <a:latin typeface="Montserrat Light"/>
              </a:rPr>
              <a:t>----------------</a:t>
            </a:r>
            <a:endParaRPr lang="ru-RU" sz="1599" spc="33" dirty="0" smtClean="0">
              <a:solidFill>
                <a:srgbClr val="252827"/>
              </a:solidFill>
              <a:latin typeface="Montserrat Light"/>
            </a:endParaRPr>
          </a:p>
          <a:p>
            <a:pPr>
              <a:lnSpc>
                <a:spcPts val="2240"/>
              </a:lnSpc>
            </a:pPr>
            <a:r>
              <a:rPr lang="ru-RU" sz="1600" spc="33" dirty="0" smtClean="0">
                <a:solidFill>
                  <a:schemeClr val="accent1">
                    <a:lumMod val="50000"/>
                  </a:schemeClr>
                </a:solidFill>
              </a:rPr>
              <a:t>БУ «</a:t>
            </a:r>
            <a:r>
              <a:rPr lang="ru-RU" sz="1600" spc="33" dirty="0" err="1" smtClean="0">
                <a:solidFill>
                  <a:schemeClr val="accent1">
                    <a:lumMod val="50000"/>
                  </a:schemeClr>
                </a:solidFill>
              </a:rPr>
              <a:t>Сургутская</a:t>
            </a:r>
            <a:r>
              <a:rPr lang="ru-RU" sz="1600" spc="33" dirty="0" smtClean="0">
                <a:solidFill>
                  <a:schemeClr val="accent1">
                    <a:lumMod val="50000"/>
                  </a:schemeClr>
                </a:solidFill>
              </a:rPr>
              <a:t> окружная </a:t>
            </a:r>
            <a:r>
              <a:rPr lang="ru-RU" sz="1600" spc="33" dirty="0">
                <a:solidFill>
                  <a:schemeClr val="accent1">
                    <a:lumMod val="50000"/>
                  </a:schemeClr>
                </a:solidFill>
              </a:rPr>
              <a:t>клиническая больница»</a:t>
            </a:r>
          </a:p>
          <a:p>
            <a:pPr>
              <a:lnSpc>
                <a:spcPts val="2239"/>
              </a:lnSpc>
            </a:pPr>
            <a:r>
              <a:rPr lang="en-US" sz="16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6"/>
              </a:rPr>
              <a:t>https://surgutokb.ru/</a:t>
            </a:r>
            <a:endParaRPr lang="ru-RU" sz="16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ts val="2239"/>
              </a:lnSpc>
            </a:pPr>
            <a:r>
              <a:rPr lang="en-US" sz="1600" spc="33" dirty="0" smtClean="0">
                <a:solidFill>
                  <a:srgbClr val="252827"/>
                </a:solidFill>
                <a:latin typeface="Montserrat Light"/>
              </a:rPr>
              <a:t>------------------------</a:t>
            </a:r>
            <a:r>
              <a:rPr lang="ru-RU" sz="1600" spc="33" dirty="0">
                <a:solidFill>
                  <a:srgbClr val="252827"/>
                </a:solidFill>
                <a:latin typeface="Montserrat Light"/>
              </a:rPr>
              <a:t>----</a:t>
            </a:r>
            <a:r>
              <a:rPr lang="en-US" sz="1600" spc="33" dirty="0" smtClean="0">
                <a:solidFill>
                  <a:srgbClr val="252827"/>
                </a:solidFill>
                <a:latin typeface="Montserrat Light"/>
              </a:rPr>
              <a:t>---------------</a:t>
            </a:r>
            <a:r>
              <a:rPr lang="en-US" sz="1599" spc="33" dirty="0" smtClean="0">
                <a:solidFill>
                  <a:srgbClr val="252827"/>
                </a:solidFill>
                <a:latin typeface="Montserrat Light"/>
              </a:rPr>
              <a:t>----------------</a:t>
            </a:r>
            <a:endParaRPr lang="en-US" sz="1599" spc="33" dirty="0">
              <a:solidFill>
                <a:srgbClr val="252827"/>
              </a:solidFill>
              <a:latin typeface="Montserrat Light"/>
            </a:endParaRPr>
          </a:p>
        </p:txBody>
      </p:sp>
      <p:sp>
        <p:nvSpPr>
          <p:cNvPr id="23" name="TextBox 10"/>
          <p:cNvSpPr txBox="1"/>
          <p:nvPr/>
        </p:nvSpPr>
        <p:spPr>
          <a:xfrm>
            <a:off x="12950759" y="4376308"/>
            <a:ext cx="4032372" cy="5770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</a:pPr>
            <a:r>
              <a:rPr lang="ru-RU" sz="2800" b="1" spc="338" dirty="0" smtClean="0">
                <a:solidFill>
                  <a:srgbClr val="252827"/>
                </a:solidFill>
                <a:latin typeface="Oswald"/>
              </a:rPr>
              <a:t>ОНКОЛОГИЯ</a:t>
            </a:r>
            <a:endParaRPr lang="en-US" sz="2800" b="1" spc="338" dirty="0">
              <a:solidFill>
                <a:srgbClr val="252827"/>
              </a:solidFill>
              <a:latin typeface="Oswald"/>
            </a:endParaRPr>
          </a:p>
        </p:txBody>
      </p:sp>
      <p:sp>
        <p:nvSpPr>
          <p:cNvPr id="25" name="TextBox 8"/>
          <p:cNvSpPr txBox="1"/>
          <p:nvPr/>
        </p:nvSpPr>
        <p:spPr>
          <a:xfrm>
            <a:off x="12929423" y="7315454"/>
            <a:ext cx="3879972" cy="4231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03"/>
              </a:lnSpc>
            </a:pPr>
            <a:r>
              <a:rPr lang="ru-RU" sz="2800" b="1" spc="95" dirty="0" smtClean="0">
                <a:solidFill>
                  <a:srgbClr val="252827"/>
                </a:solidFill>
                <a:latin typeface="Oswald"/>
              </a:rPr>
              <a:t>ОФТАЛЬМОЛОГИЯ</a:t>
            </a:r>
            <a:endParaRPr lang="en-US" sz="2800" b="1" spc="95" dirty="0">
              <a:solidFill>
                <a:srgbClr val="252827"/>
              </a:solidFill>
              <a:latin typeface="Oswald"/>
            </a:endParaRPr>
          </a:p>
        </p:txBody>
      </p:sp>
      <p:sp>
        <p:nvSpPr>
          <p:cNvPr id="26" name="TextBox 4"/>
          <p:cNvSpPr txBox="1"/>
          <p:nvPr/>
        </p:nvSpPr>
        <p:spPr>
          <a:xfrm>
            <a:off x="12708009" y="7984934"/>
            <a:ext cx="4517872" cy="11285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240"/>
              </a:lnSpc>
            </a:pPr>
            <a:r>
              <a:rPr lang="ru-RU" sz="1599" spc="33" dirty="0">
                <a:latin typeface="Montserrat Light"/>
              </a:rPr>
              <a:t>--------------------------------------------------------</a:t>
            </a:r>
          </a:p>
          <a:p>
            <a:pPr>
              <a:lnSpc>
                <a:spcPts val="2240"/>
              </a:lnSpc>
            </a:pPr>
            <a:r>
              <a:rPr lang="ru-RU" sz="1600" spc="33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БУ </a:t>
            </a:r>
            <a:r>
              <a:rPr lang="ru-RU" sz="1600" spc="33" dirty="0" smtClean="0">
                <a:solidFill>
                  <a:schemeClr val="accent1">
                    <a:lumMod val="50000"/>
                  </a:schemeClr>
                </a:solidFill>
                <a:latin typeface="+mj-lt"/>
              </a:rPr>
              <a:t>«</a:t>
            </a:r>
            <a:r>
              <a:rPr lang="ru-RU" sz="1600" spc="33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Окружная клиническая больница»</a:t>
            </a:r>
          </a:p>
          <a:p>
            <a:pPr>
              <a:lnSpc>
                <a:spcPts val="2239"/>
              </a:lnSpc>
            </a:pPr>
            <a:r>
              <a:rPr lang="en-US" sz="1600" spc="33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 Light" panose="020B0604020202020204" charset="0"/>
                <a:hlinkClick r:id="rId3"/>
              </a:rPr>
              <a:t>https://www.okbhmao.ru/</a:t>
            </a:r>
            <a:endParaRPr lang="ru-RU" sz="1600" spc="33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>
              <a:lnSpc>
                <a:spcPts val="2239"/>
              </a:lnSpc>
            </a:pPr>
            <a:r>
              <a:rPr lang="en-US" sz="1600" spc="33" dirty="0">
                <a:solidFill>
                  <a:srgbClr val="252827"/>
                </a:solidFill>
                <a:latin typeface="Montserrat Light" panose="020B0604020202020204" charset="0"/>
              </a:rPr>
              <a:t>-------------------</a:t>
            </a:r>
            <a:r>
              <a:rPr lang="ru-RU" sz="1600" spc="33" dirty="0">
                <a:solidFill>
                  <a:srgbClr val="252827"/>
                </a:solidFill>
                <a:latin typeface="Montserrat Light"/>
              </a:rPr>
              <a:t>-</a:t>
            </a:r>
            <a:r>
              <a:rPr lang="en-US" sz="1600" spc="33" dirty="0">
                <a:solidFill>
                  <a:srgbClr val="252827"/>
                </a:solidFill>
                <a:latin typeface="Montserrat Light" panose="020B0604020202020204" charset="0"/>
              </a:rPr>
              <a:t>--</a:t>
            </a:r>
            <a:r>
              <a:rPr lang="ru-RU" sz="1600" spc="33" dirty="0">
                <a:solidFill>
                  <a:srgbClr val="252827"/>
                </a:solidFill>
                <a:latin typeface="Montserrat Light"/>
              </a:rPr>
              <a:t>-</a:t>
            </a:r>
            <a:r>
              <a:rPr lang="en-US" sz="1600" spc="33" dirty="0">
                <a:solidFill>
                  <a:srgbClr val="252827"/>
                </a:solidFill>
                <a:latin typeface="Montserrat Light" panose="020B0604020202020204" charset="0"/>
              </a:rPr>
              <a:t>----------------------</a:t>
            </a:r>
            <a:r>
              <a:rPr lang="en-US" sz="1599" spc="33" dirty="0">
                <a:solidFill>
                  <a:srgbClr val="252827"/>
                </a:solidFill>
                <a:latin typeface="Montserrat Light" panose="020B0604020202020204" charset="0"/>
              </a:rPr>
              <a:t>------------</a:t>
            </a:r>
            <a:endParaRPr lang="ru-RU" sz="1599" spc="33" dirty="0">
              <a:solidFill>
                <a:srgbClr val="252827"/>
              </a:solidFill>
              <a:latin typeface="Montserrat Light"/>
            </a:endParaRPr>
          </a:p>
        </p:txBody>
      </p:sp>
      <p:sp>
        <p:nvSpPr>
          <p:cNvPr id="27" name="TextBox 18"/>
          <p:cNvSpPr txBox="1"/>
          <p:nvPr/>
        </p:nvSpPr>
        <p:spPr>
          <a:xfrm>
            <a:off x="15215360" y="5330219"/>
            <a:ext cx="2092731" cy="6054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endParaRPr lang="ru-RU" sz="1400" dirty="0">
              <a:solidFill>
                <a:srgbClr val="150599"/>
              </a:solidFill>
              <a:latin typeface="Montserrat Extra-Bold"/>
            </a:endParaRPr>
          </a:p>
          <a:p>
            <a:pPr algn="ctr">
              <a:lnSpc>
                <a:spcPts val="2520"/>
              </a:lnSpc>
            </a:pPr>
            <a:r>
              <a:rPr lang="ru-RU" sz="1400" dirty="0">
                <a:solidFill>
                  <a:srgbClr val="150599"/>
                </a:solidFill>
                <a:latin typeface="Montserrat Extra-Bold"/>
              </a:rPr>
              <a:t>Ханты-Мансийск</a:t>
            </a:r>
            <a:endParaRPr lang="en-US" sz="1400" dirty="0">
              <a:solidFill>
                <a:srgbClr val="150599"/>
              </a:solidFill>
              <a:latin typeface="Montserrat Extra-Bold"/>
            </a:endParaRPr>
          </a:p>
        </p:txBody>
      </p:sp>
      <p:sp>
        <p:nvSpPr>
          <p:cNvPr id="24" name="TextBox 17"/>
          <p:cNvSpPr txBox="1"/>
          <p:nvPr/>
        </p:nvSpPr>
        <p:spPr>
          <a:xfrm>
            <a:off x="10523617" y="6004839"/>
            <a:ext cx="867966" cy="2848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ru-RU" sz="1400" dirty="0">
                <a:solidFill>
                  <a:srgbClr val="150599"/>
                </a:solidFill>
                <a:latin typeface="Montserrat Extra-Bold"/>
              </a:rPr>
              <a:t>Сургут</a:t>
            </a:r>
            <a:endParaRPr lang="en-US" sz="1400" dirty="0">
              <a:solidFill>
                <a:srgbClr val="150599"/>
              </a:solidFill>
              <a:latin typeface="Montserrat Extra-Bold"/>
            </a:endParaRPr>
          </a:p>
        </p:txBody>
      </p:sp>
      <p:sp>
        <p:nvSpPr>
          <p:cNvPr id="28" name="TextBox 18"/>
          <p:cNvSpPr txBox="1"/>
          <p:nvPr/>
        </p:nvSpPr>
        <p:spPr>
          <a:xfrm>
            <a:off x="15557123" y="8246480"/>
            <a:ext cx="1942783" cy="6054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endParaRPr lang="ru-RU" sz="1400" dirty="0">
              <a:solidFill>
                <a:srgbClr val="150599"/>
              </a:solidFill>
              <a:latin typeface="Montserrat Extra-Bold"/>
            </a:endParaRPr>
          </a:p>
          <a:p>
            <a:pPr algn="ctr">
              <a:lnSpc>
                <a:spcPts val="2520"/>
              </a:lnSpc>
            </a:pPr>
            <a:r>
              <a:rPr lang="ru-RU" sz="1400" dirty="0">
                <a:solidFill>
                  <a:srgbClr val="150599"/>
                </a:solidFill>
                <a:latin typeface="Montserrat Extra-Bold"/>
              </a:rPr>
              <a:t>Ханты-Мансийск</a:t>
            </a:r>
            <a:endParaRPr lang="en-US" sz="1400" dirty="0">
              <a:solidFill>
                <a:srgbClr val="150599"/>
              </a:solidFill>
              <a:latin typeface="Montserrat Extra-Bold"/>
            </a:endParaRPr>
          </a:p>
        </p:txBody>
      </p:sp>
      <p:sp>
        <p:nvSpPr>
          <p:cNvPr id="39" name="TextBox 6"/>
          <p:cNvSpPr txBox="1"/>
          <p:nvPr/>
        </p:nvSpPr>
        <p:spPr>
          <a:xfrm>
            <a:off x="17290293" y="197464"/>
            <a:ext cx="997707" cy="4360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ru-RU" sz="2400" b="1" dirty="0">
                <a:solidFill>
                  <a:srgbClr val="FFFFFF"/>
                </a:solidFill>
                <a:latin typeface="Oswald"/>
              </a:rPr>
              <a:t>8</a:t>
            </a:r>
            <a:endParaRPr lang="en-US" sz="2400" b="1" dirty="0">
              <a:solidFill>
                <a:srgbClr val="FFFFFF"/>
              </a:solidFill>
              <a:latin typeface="Oswald"/>
            </a:endParaRPr>
          </a:p>
        </p:txBody>
      </p:sp>
      <p:sp>
        <p:nvSpPr>
          <p:cNvPr id="45" name="TextBox 3"/>
          <p:cNvSpPr txBox="1"/>
          <p:nvPr/>
        </p:nvSpPr>
        <p:spPr>
          <a:xfrm>
            <a:off x="1060075" y="6491802"/>
            <a:ext cx="4541157" cy="11028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256"/>
              </a:lnSpc>
            </a:pPr>
            <a:r>
              <a:rPr lang="ru-RU" sz="2800" b="1" spc="321" dirty="0" smtClean="0">
                <a:solidFill>
                  <a:srgbClr val="252827"/>
                </a:solidFill>
                <a:latin typeface="Oswald"/>
              </a:rPr>
              <a:t>СЕРДЕЧНО-СОСУДИСТАЯ ХИРУРГИЯ</a:t>
            </a:r>
            <a:endParaRPr lang="en-US" sz="2800" b="1" spc="321" dirty="0">
              <a:solidFill>
                <a:srgbClr val="252827"/>
              </a:solidFill>
              <a:latin typeface="Oswald"/>
            </a:endParaRPr>
          </a:p>
        </p:txBody>
      </p:sp>
      <p:sp>
        <p:nvSpPr>
          <p:cNvPr id="46" name="TextBox 17"/>
          <p:cNvSpPr txBox="1"/>
          <p:nvPr/>
        </p:nvSpPr>
        <p:spPr>
          <a:xfrm>
            <a:off x="16243941" y="6458654"/>
            <a:ext cx="867966" cy="2848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ru-RU" sz="1400" dirty="0">
                <a:solidFill>
                  <a:srgbClr val="150599"/>
                </a:solidFill>
                <a:latin typeface="Montserrat Extra-Bold"/>
              </a:rPr>
              <a:t>Сургут</a:t>
            </a:r>
            <a:endParaRPr lang="en-US" sz="1400" dirty="0">
              <a:solidFill>
                <a:srgbClr val="150599"/>
              </a:solidFill>
              <a:latin typeface="Montserrat Extra-Bold"/>
            </a:endParaRPr>
          </a:p>
        </p:txBody>
      </p:sp>
      <p:sp>
        <p:nvSpPr>
          <p:cNvPr id="38" name="TextBox 4"/>
          <p:cNvSpPr txBox="1"/>
          <p:nvPr/>
        </p:nvSpPr>
        <p:spPr>
          <a:xfrm>
            <a:off x="1068952" y="7441259"/>
            <a:ext cx="4653626" cy="28212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240"/>
              </a:lnSpc>
            </a:pPr>
            <a:r>
              <a:rPr lang="en-US" sz="1600" spc="33" dirty="0" smtClean="0">
                <a:solidFill>
                  <a:schemeClr val="accent1">
                    <a:lumMod val="50000"/>
                  </a:schemeClr>
                </a:solidFill>
                <a:latin typeface="Montserrat Light" panose="020B0604020202020204" charset="0"/>
              </a:rPr>
              <a:t>-------------------------------------------------------</a:t>
            </a:r>
            <a:r>
              <a:rPr lang="ru-RU" sz="1600" spc="33" dirty="0" smtClean="0">
                <a:solidFill>
                  <a:schemeClr val="accent1">
                    <a:lumMod val="50000"/>
                  </a:schemeClr>
                </a:solidFill>
                <a:latin typeface="Montserrat Light" panose="020B0604020202020204" charset="0"/>
              </a:rPr>
              <a:t>----</a:t>
            </a:r>
            <a:endParaRPr lang="en-US" sz="1600" spc="33" dirty="0">
              <a:solidFill>
                <a:schemeClr val="accent1">
                  <a:lumMod val="50000"/>
                </a:schemeClr>
              </a:solidFill>
              <a:latin typeface="Montserrat Light" panose="020B0604020202020204" charset="0"/>
            </a:endParaRPr>
          </a:p>
          <a:p>
            <a:pPr>
              <a:lnSpc>
                <a:spcPts val="2239"/>
              </a:lnSpc>
            </a:pPr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БУ </a:t>
            </a:r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  <a:latin typeface="+mj-lt"/>
              </a:rPr>
              <a:t>«</a:t>
            </a:r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Окружной кардиологический диспансер «Центр диагностики и сердечно-сосудистой хирургии»</a:t>
            </a:r>
          </a:p>
          <a:p>
            <a:pPr>
              <a:lnSpc>
                <a:spcPts val="2239"/>
              </a:lnSpc>
            </a:pPr>
            <a:r>
              <a:rPr lang="en-US" sz="1600" spc="33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 Light" panose="020B0604020202020204" charset="0"/>
                <a:hlinkClick r:id="rId2"/>
              </a:rPr>
              <a:t>https://www.cardioc.ru/</a:t>
            </a:r>
            <a:endParaRPr lang="ru-RU" sz="1600" spc="33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>
              <a:lnSpc>
                <a:spcPts val="2239"/>
              </a:lnSpc>
            </a:pPr>
            <a:r>
              <a:rPr lang="en-US" sz="1600" spc="33" dirty="0">
                <a:solidFill>
                  <a:srgbClr val="252827"/>
                </a:solidFill>
                <a:latin typeface="Montserrat Light" panose="020B0604020202020204" charset="0"/>
              </a:rPr>
              <a:t>----------------------</a:t>
            </a:r>
            <a:r>
              <a:rPr lang="ru-RU" sz="1600" spc="33" dirty="0">
                <a:solidFill>
                  <a:srgbClr val="252827"/>
                </a:solidFill>
                <a:latin typeface="Montserrat Light" panose="020B0604020202020204" charset="0"/>
              </a:rPr>
              <a:t>---------</a:t>
            </a:r>
            <a:r>
              <a:rPr lang="en-US" sz="1600" spc="33" dirty="0" smtClean="0">
                <a:solidFill>
                  <a:srgbClr val="252827"/>
                </a:solidFill>
                <a:latin typeface="Montserrat Light" panose="020B0604020202020204" charset="0"/>
              </a:rPr>
              <a:t>------------------------</a:t>
            </a:r>
            <a:r>
              <a:rPr lang="ru-RU" sz="1600" spc="33" dirty="0" smtClean="0">
                <a:solidFill>
                  <a:srgbClr val="252827"/>
                </a:solidFill>
                <a:latin typeface="Montserrat Light" panose="020B0604020202020204" charset="0"/>
              </a:rPr>
              <a:t>----</a:t>
            </a:r>
          </a:p>
          <a:p>
            <a:pPr>
              <a:lnSpc>
                <a:spcPts val="2240"/>
              </a:lnSpc>
            </a:pPr>
            <a:r>
              <a:rPr lang="ru-RU" sz="1600" spc="33" dirty="0">
                <a:solidFill>
                  <a:schemeClr val="accent1">
                    <a:lumMod val="50000"/>
                  </a:schemeClr>
                </a:solidFill>
              </a:rPr>
              <a:t>БУ «Окружная клиническая больница»</a:t>
            </a:r>
          </a:p>
          <a:p>
            <a:pPr>
              <a:lnSpc>
                <a:spcPts val="2239"/>
              </a:lnSpc>
            </a:pPr>
            <a:r>
              <a:rPr lang="en-US" sz="1600" spc="33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3"/>
              </a:rPr>
              <a:t>https://www.okbhmao.ru/</a:t>
            </a:r>
            <a:endParaRPr lang="ru-RU" sz="1600" spc="33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ts val="2239"/>
              </a:lnSpc>
            </a:pPr>
            <a:r>
              <a:rPr lang="en-US" sz="1600" spc="33" dirty="0">
                <a:solidFill>
                  <a:srgbClr val="252827"/>
                </a:solidFill>
                <a:latin typeface="Montserrat Light"/>
              </a:rPr>
              <a:t>------------------------</a:t>
            </a:r>
            <a:r>
              <a:rPr lang="ru-RU" sz="1600" spc="33" dirty="0">
                <a:solidFill>
                  <a:srgbClr val="252827"/>
                </a:solidFill>
                <a:latin typeface="Montserrat Light"/>
              </a:rPr>
              <a:t>----</a:t>
            </a:r>
            <a:r>
              <a:rPr lang="en-US" sz="1600" spc="33" dirty="0">
                <a:solidFill>
                  <a:srgbClr val="252827"/>
                </a:solidFill>
                <a:latin typeface="Montserrat Light"/>
              </a:rPr>
              <a:t>---------------</a:t>
            </a:r>
            <a:r>
              <a:rPr lang="en-US" sz="1599" spc="33" dirty="0">
                <a:solidFill>
                  <a:srgbClr val="252827"/>
                </a:solidFill>
                <a:latin typeface="Montserrat Light"/>
              </a:rPr>
              <a:t>----------------</a:t>
            </a:r>
            <a:endParaRPr lang="ru-RU" sz="1599" spc="33" dirty="0">
              <a:solidFill>
                <a:srgbClr val="252827"/>
              </a:solidFill>
              <a:latin typeface="Montserrat Light"/>
            </a:endParaRPr>
          </a:p>
          <a:p>
            <a:pPr>
              <a:lnSpc>
                <a:spcPts val="2239"/>
              </a:lnSpc>
            </a:pPr>
            <a:endParaRPr lang="ru-RU" sz="1600" spc="33" dirty="0" smtClean="0">
              <a:solidFill>
                <a:srgbClr val="252827"/>
              </a:solidFill>
              <a:latin typeface="Montserrat Light" panose="020B0604020202020204" charset="0"/>
            </a:endParaRPr>
          </a:p>
          <a:p>
            <a:pPr>
              <a:lnSpc>
                <a:spcPts val="2239"/>
              </a:lnSpc>
            </a:pPr>
            <a:endParaRPr lang="en-US" sz="1600" spc="33" dirty="0">
              <a:solidFill>
                <a:srgbClr val="252827"/>
              </a:solidFill>
              <a:latin typeface="Montserrat Light" panose="020B0604020202020204" charset="0"/>
            </a:endParaRPr>
          </a:p>
        </p:txBody>
      </p:sp>
      <p:sp>
        <p:nvSpPr>
          <p:cNvPr id="47" name="TextBox 18"/>
          <p:cNvSpPr txBox="1"/>
          <p:nvPr/>
        </p:nvSpPr>
        <p:spPr>
          <a:xfrm>
            <a:off x="3697253" y="8827017"/>
            <a:ext cx="2092731" cy="6054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endParaRPr lang="ru-RU" sz="1400" dirty="0">
              <a:solidFill>
                <a:srgbClr val="150599"/>
              </a:solidFill>
              <a:latin typeface="Montserrat Extra-Bold"/>
            </a:endParaRPr>
          </a:p>
          <a:p>
            <a:pPr algn="ctr">
              <a:lnSpc>
                <a:spcPts val="2520"/>
              </a:lnSpc>
            </a:pPr>
            <a:r>
              <a:rPr lang="ru-RU" sz="1400" dirty="0">
                <a:solidFill>
                  <a:srgbClr val="150599"/>
                </a:solidFill>
                <a:latin typeface="Montserrat Extra-Bold"/>
              </a:rPr>
              <a:t>Ханты-Мансийск</a:t>
            </a:r>
            <a:endParaRPr lang="en-US" sz="1400" dirty="0">
              <a:solidFill>
                <a:srgbClr val="150599"/>
              </a:solidFill>
              <a:latin typeface="Montserrat Extra-Bold"/>
            </a:endParaRPr>
          </a:p>
        </p:txBody>
      </p:sp>
      <p:sp>
        <p:nvSpPr>
          <p:cNvPr id="48" name="TextBox 18"/>
          <p:cNvSpPr txBox="1"/>
          <p:nvPr/>
        </p:nvSpPr>
        <p:spPr>
          <a:xfrm>
            <a:off x="3697252" y="5801450"/>
            <a:ext cx="2092731" cy="6054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endParaRPr lang="ru-RU" sz="1400" dirty="0">
              <a:solidFill>
                <a:srgbClr val="150599"/>
              </a:solidFill>
              <a:latin typeface="Montserrat Extra-Bold"/>
            </a:endParaRPr>
          </a:p>
          <a:p>
            <a:pPr algn="ctr">
              <a:lnSpc>
                <a:spcPts val="2520"/>
              </a:lnSpc>
            </a:pPr>
            <a:r>
              <a:rPr lang="ru-RU" sz="1400" dirty="0">
                <a:solidFill>
                  <a:srgbClr val="150599"/>
                </a:solidFill>
                <a:latin typeface="Montserrat Extra-Bold"/>
              </a:rPr>
              <a:t>Ханты-Мансийск</a:t>
            </a:r>
            <a:endParaRPr lang="en-US" sz="1400" dirty="0">
              <a:solidFill>
                <a:srgbClr val="150599"/>
              </a:solidFill>
              <a:latin typeface="Montserrat Extra-Bold"/>
            </a:endParaRPr>
          </a:p>
        </p:txBody>
      </p:sp>
      <p:sp>
        <p:nvSpPr>
          <p:cNvPr id="49" name="Прямоугольник 48">
            <a:extLst>
              <a:ext uri="{FF2B5EF4-FFF2-40B4-BE49-F238E27FC236}">
                <a16:creationId xmlns:a16="http://schemas.microsoft.com/office/drawing/2014/main" xmlns="" id="{3C18536F-292F-934D-9B8F-D54713A513AE}"/>
              </a:ext>
            </a:extLst>
          </p:cNvPr>
          <p:cNvSpPr/>
          <p:nvPr/>
        </p:nvSpPr>
        <p:spPr>
          <a:xfrm>
            <a:off x="4408" y="9908718"/>
            <a:ext cx="18283592" cy="349101"/>
          </a:xfrm>
          <a:prstGeom prst="rect">
            <a:avLst/>
          </a:prstGeom>
          <a:blipFill>
            <a:blip r:embed="rId7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50" name="Прямоугольник 49">
            <a:extLst>
              <a:ext uri="{FF2B5EF4-FFF2-40B4-BE49-F238E27FC236}">
                <a16:creationId xmlns:a16="http://schemas.microsoft.com/office/drawing/2014/main" xmlns="" id="{3C18536F-292F-934D-9B8F-D54713A513AE}"/>
              </a:ext>
            </a:extLst>
          </p:cNvPr>
          <p:cNvSpPr/>
          <p:nvPr/>
        </p:nvSpPr>
        <p:spPr>
          <a:xfrm>
            <a:off x="0" y="17027"/>
            <a:ext cx="18283592" cy="912938"/>
          </a:xfrm>
          <a:prstGeom prst="rect">
            <a:avLst/>
          </a:prstGeom>
          <a:blipFill>
            <a:blip r:embed="rId7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51" name="TextBox 6"/>
          <p:cNvSpPr txBox="1"/>
          <p:nvPr/>
        </p:nvSpPr>
        <p:spPr>
          <a:xfrm>
            <a:off x="17225881" y="181374"/>
            <a:ext cx="997707" cy="4360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ru-RU" sz="2400" b="1" dirty="0">
                <a:solidFill>
                  <a:srgbClr val="FFFFFF"/>
                </a:solidFill>
                <a:latin typeface="Oswald"/>
              </a:rPr>
              <a:t>8</a:t>
            </a:r>
            <a:endParaRPr lang="en-US" sz="2400" b="1" dirty="0">
              <a:solidFill>
                <a:srgbClr val="FFFFFF"/>
              </a:solidFill>
              <a:latin typeface="Oswald"/>
            </a:endParaRPr>
          </a:p>
        </p:txBody>
      </p:sp>
    </p:spTree>
    <p:extLst>
      <p:ext uri="{BB962C8B-B14F-4D97-AF65-F5344CB8AC3E}">
        <p14:creationId xmlns:p14="http://schemas.microsoft.com/office/powerpoint/2010/main" val="3676959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AutoShape 2"/>
          <p:cNvSpPr/>
          <p:nvPr/>
        </p:nvSpPr>
        <p:spPr>
          <a:xfrm>
            <a:off x="579966" y="3979595"/>
            <a:ext cx="5477617" cy="594936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</p:sp>
      <p:pic>
        <p:nvPicPr>
          <p:cNvPr id="12" name="Picture 12"/>
          <p:cNvPicPr>
            <a:picLocks noChangeAspect="1"/>
          </p:cNvPicPr>
          <p:nvPr/>
        </p:nvPicPr>
        <p:blipFill>
          <a:blip r:embed="rId2" cstate="print"/>
          <a:srcRect l="44801" t="44801" r="44801" b="44801"/>
          <a:stretch>
            <a:fillRect/>
          </a:stretch>
        </p:blipFill>
        <p:spPr>
          <a:xfrm>
            <a:off x="-950770" y="882792"/>
            <a:ext cx="1901541" cy="1901541"/>
          </a:xfrm>
          <a:prstGeom prst="rect">
            <a:avLst/>
          </a:prstGeom>
        </p:spPr>
      </p:pic>
      <p:sp>
        <p:nvSpPr>
          <p:cNvPr id="29" name="TextBox 3"/>
          <p:cNvSpPr txBox="1"/>
          <p:nvPr/>
        </p:nvSpPr>
        <p:spPr>
          <a:xfrm>
            <a:off x="1490206" y="4333523"/>
            <a:ext cx="3686119" cy="3876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18"/>
              </a:lnSpc>
            </a:pPr>
            <a:r>
              <a:rPr lang="en-US" sz="2660" b="1" spc="311" dirty="0">
                <a:solidFill>
                  <a:srgbClr val="252827"/>
                </a:solidFill>
                <a:latin typeface="Oswald"/>
              </a:rPr>
              <a:t>ТЕРАПИЯ </a:t>
            </a:r>
          </a:p>
        </p:txBody>
      </p:sp>
      <p:sp>
        <p:nvSpPr>
          <p:cNvPr id="30" name="TextBox 4"/>
          <p:cNvSpPr txBox="1"/>
          <p:nvPr/>
        </p:nvSpPr>
        <p:spPr>
          <a:xfrm>
            <a:off x="1196978" y="4822972"/>
            <a:ext cx="4331726" cy="1974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239"/>
              </a:lnSpc>
            </a:pPr>
            <a:r>
              <a:rPr lang="en-US" sz="1599" spc="33" dirty="0">
                <a:solidFill>
                  <a:srgbClr val="252827"/>
                </a:solidFill>
                <a:latin typeface="Montserrat Light"/>
              </a:rPr>
              <a:t>-----------------------------------------------------</a:t>
            </a:r>
          </a:p>
          <a:p>
            <a:pPr>
              <a:lnSpc>
                <a:spcPts val="2239"/>
              </a:lnSpc>
            </a:pPr>
            <a:r>
              <a:rPr lang="ru-RU" sz="1600" spc="33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БУ </a:t>
            </a:r>
            <a:r>
              <a:rPr lang="ru-RU" sz="1600" spc="33" dirty="0" smtClean="0">
                <a:solidFill>
                  <a:schemeClr val="tx2">
                    <a:lumMod val="50000"/>
                  </a:schemeClr>
                </a:solidFill>
                <a:latin typeface="+mj-lt"/>
              </a:rPr>
              <a:t>«</a:t>
            </a:r>
            <a:r>
              <a:rPr lang="ru-RU" sz="1600" spc="33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Окружная клиническая больница»</a:t>
            </a:r>
          </a:p>
          <a:p>
            <a:pPr>
              <a:lnSpc>
                <a:spcPts val="2239"/>
              </a:lnSpc>
            </a:pPr>
            <a:r>
              <a:rPr lang="en-US" sz="1600" spc="33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hlinkClick r:id="rId3"/>
              </a:rPr>
              <a:t>https://www.okbhmao.ru/</a:t>
            </a:r>
            <a:endParaRPr lang="ru-RU" sz="1600" spc="33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>
              <a:lnSpc>
                <a:spcPts val="2239"/>
              </a:lnSpc>
            </a:pPr>
            <a:r>
              <a:rPr lang="en-US" sz="1600" spc="33" dirty="0">
                <a:solidFill>
                  <a:srgbClr val="252827"/>
                </a:solidFill>
                <a:latin typeface="+mj-lt"/>
              </a:rPr>
              <a:t>-------------------------------------</a:t>
            </a:r>
            <a:r>
              <a:rPr lang="ru-RU" sz="1600" spc="33" dirty="0">
                <a:solidFill>
                  <a:srgbClr val="252827"/>
                </a:solidFill>
                <a:latin typeface="+mj-lt"/>
              </a:rPr>
              <a:t>-------</a:t>
            </a:r>
            <a:r>
              <a:rPr lang="en-US" sz="1600" spc="33" dirty="0">
                <a:solidFill>
                  <a:srgbClr val="252827"/>
                </a:solidFill>
                <a:latin typeface="+mj-lt"/>
              </a:rPr>
              <a:t>------------------</a:t>
            </a:r>
            <a:endParaRPr lang="ru-RU" sz="1600" spc="33" dirty="0">
              <a:solidFill>
                <a:srgbClr val="252827"/>
              </a:solidFill>
              <a:latin typeface="+mj-lt"/>
            </a:endParaRPr>
          </a:p>
          <a:p>
            <a:pPr>
              <a:lnSpc>
                <a:spcPts val="2239"/>
              </a:lnSpc>
            </a:pPr>
            <a:r>
              <a:rPr lang="ru-RU" sz="1600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БУ </a:t>
            </a:r>
            <a:r>
              <a:rPr lang="ru-RU" sz="1600" dirty="0" smtClean="0">
                <a:solidFill>
                  <a:schemeClr val="tx2">
                    <a:lumMod val="50000"/>
                  </a:schemeClr>
                </a:solidFill>
                <a:latin typeface="+mj-lt"/>
              </a:rPr>
              <a:t>«</a:t>
            </a:r>
            <a:r>
              <a:rPr lang="ru-RU" sz="1600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Сургутская окружная клиническая больница»</a:t>
            </a:r>
          </a:p>
          <a:p>
            <a:pPr>
              <a:lnSpc>
                <a:spcPts val="2239"/>
              </a:lnSpc>
            </a:pPr>
            <a:r>
              <a:rPr lang="en-US" sz="16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hlinkClick r:id="rId4"/>
              </a:rPr>
              <a:t>https://surgutokb.ru/</a:t>
            </a:r>
            <a:endParaRPr lang="ru-RU" sz="16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>
              <a:lnSpc>
                <a:spcPts val="2239"/>
              </a:lnSpc>
            </a:pPr>
            <a:r>
              <a:rPr lang="en-US" sz="1599" spc="33" dirty="0">
                <a:solidFill>
                  <a:srgbClr val="252827"/>
                </a:solidFill>
                <a:latin typeface="Montserrat Light"/>
              </a:rPr>
              <a:t>-----------------------------------------------------</a:t>
            </a:r>
          </a:p>
        </p:txBody>
      </p:sp>
      <p:sp>
        <p:nvSpPr>
          <p:cNvPr id="31" name="AutoShape 5"/>
          <p:cNvSpPr/>
          <p:nvPr/>
        </p:nvSpPr>
        <p:spPr>
          <a:xfrm>
            <a:off x="6057583" y="3979595"/>
            <a:ext cx="6167619" cy="5949364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</p:sp>
      <p:sp>
        <p:nvSpPr>
          <p:cNvPr id="32" name="TextBox 6"/>
          <p:cNvSpPr txBox="1"/>
          <p:nvPr/>
        </p:nvSpPr>
        <p:spPr>
          <a:xfrm>
            <a:off x="7201406" y="4257430"/>
            <a:ext cx="3879972" cy="11028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56"/>
              </a:lnSpc>
            </a:pPr>
            <a:r>
              <a:rPr lang="ru-RU" sz="2800" b="1" spc="321" dirty="0" smtClean="0">
                <a:solidFill>
                  <a:srgbClr val="252827"/>
                </a:solidFill>
                <a:latin typeface="Oswald"/>
              </a:rPr>
              <a:t>МЕДИЦИНСКАЯ</a:t>
            </a:r>
          </a:p>
          <a:p>
            <a:pPr algn="ctr">
              <a:lnSpc>
                <a:spcPts val="4256"/>
              </a:lnSpc>
            </a:pPr>
            <a:r>
              <a:rPr lang="en-US" sz="2800" b="1" spc="321" dirty="0" smtClean="0">
                <a:solidFill>
                  <a:srgbClr val="252827"/>
                </a:solidFill>
                <a:latin typeface="Oswald"/>
              </a:rPr>
              <a:t>РЕАБИЛИТАЦИЯ</a:t>
            </a:r>
            <a:endParaRPr lang="en-US" sz="2800" b="1" spc="321" dirty="0">
              <a:solidFill>
                <a:srgbClr val="252827"/>
              </a:solidFill>
              <a:latin typeface="Oswald"/>
            </a:endParaRPr>
          </a:p>
        </p:txBody>
      </p:sp>
      <p:sp>
        <p:nvSpPr>
          <p:cNvPr id="33" name="AutoShape 7"/>
          <p:cNvSpPr/>
          <p:nvPr/>
        </p:nvSpPr>
        <p:spPr>
          <a:xfrm>
            <a:off x="12217606" y="3979595"/>
            <a:ext cx="5354382" cy="594936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</p:sp>
      <p:sp>
        <p:nvSpPr>
          <p:cNvPr id="34" name="TextBox 8"/>
          <p:cNvSpPr txBox="1"/>
          <p:nvPr/>
        </p:nvSpPr>
        <p:spPr>
          <a:xfrm>
            <a:off x="1422855" y="6881651"/>
            <a:ext cx="3879972" cy="5168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2400" b="1" spc="478" dirty="0">
                <a:solidFill>
                  <a:srgbClr val="252827"/>
                </a:solidFill>
                <a:latin typeface="Oswald"/>
              </a:rPr>
              <a:t>ЭНДОКРИНОЛОГИЯ</a:t>
            </a:r>
          </a:p>
        </p:txBody>
      </p:sp>
      <p:sp>
        <p:nvSpPr>
          <p:cNvPr id="37" name="TextBox 17"/>
          <p:cNvSpPr txBox="1"/>
          <p:nvPr/>
        </p:nvSpPr>
        <p:spPr>
          <a:xfrm>
            <a:off x="4526491" y="6216595"/>
            <a:ext cx="867966" cy="2848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ru-RU" sz="1400" dirty="0">
                <a:solidFill>
                  <a:srgbClr val="150599"/>
                </a:solidFill>
                <a:latin typeface="Montserrat Extra-Bold"/>
              </a:rPr>
              <a:t>Сургут</a:t>
            </a:r>
            <a:endParaRPr lang="en-US" sz="1400" dirty="0">
              <a:solidFill>
                <a:srgbClr val="150599"/>
              </a:solidFill>
              <a:latin typeface="Montserrat Extra-Bold"/>
            </a:endParaRPr>
          </a:p>
        </p:txBody>
      </p:sp>
      <p:sp>
        <p:nvSpPr>
          <p:cNvPr id="38" name="TextBox 18"/>
          <p:cNvSpPr txBox="1"/>
          <p:nvPr/>
        </p:nvSpPr>
        <p:spPr>
          <a:xfrm>
            <a:off x="3443496" y="5073015"/>
            <a:ext cx="2264423" cy="6412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endParaRPr lang="ru-RU" sz="1400" dirty="0">
              <a:solidFill>
                <a:srgbClr val="150599"/>
              </a:solidFill>
              <a:latin typeface="Montserrat Extra-Bold"/>
            </a:endParaRPr>
          </a:p>
          <a:p>
            <a:pPr algn="ctr">
              <a:lnSpc>
                <a:spcPts val="2520"/>
              </a:lnSpc>
            </a:pPr>
            <a:r>
              <a:rPr lang="ru-RU" sz="1400" dirty="0">
                <a:solidFill>
                  <a:srgbClr val="150599"/>
                </a:solidFill>
                <a:latin typeface="Montserrat Extra-Bold"/>
              </a:rPr>
              <a:t>Ханты-Мансийск</a:t>
            </a:r>
            <a:endParaRPr lang="en-US" sz="1400" dirty="0">
              <a:solidFill>
                <a:srgbClr val="150599"/>
              </a:solidFill>
              <a:latin typeface="Montserrat Extra-Bold"/>
            </a:endParaRPr>
          </a:p>
        </p:txBody>
      </p:sp>
      <p:sp>
        <p:nvSpPr>
          <p:cNvPr id="42" name="TextBox 11"/>
          <p:cNvSpPr txBox="1"/>
          <p:nvPr/>
        </p:nvSpPr>
        <p:spPr>
          <a:xfrm>
            <a:off x="1182035" y="1069292"/>
            <a:ext cx="16071972" cy="28084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80"/>
              </a:lnSpc>
            </a:pPr>
            <a:r>
              <a:rPr lang="en-US" sz="5600" b="1" spc="700" dirty="0">
                <a:solidFill>
                  <a:schemeClr val="accent1">
                    <a:lumMod val="50000"/>
                  </a:schemeClr>
                </a:solidFill>
                <a:latin typeface="Oswald"/>
              </a:rPr>
              <a:t>ПРОФИЛИ МЕДИЦИНСКОЙ ПОМОЩИ </a:t>
            </a:r>
          </a:p>
          <a:p>
            <a:pPr algn="ctr">
              <a:lnSpc>
                <a:spcPts val="7280"/>
              </a:lnSpc>
            </a:pPr>
            <a:r>
              <a:rPr lang="en-US" sz="5600" b="1" spc="700" dirty="0">
                <a:solidFill>
                  <a:schemeClr val="accent1">
                    <a:lumMod val="50000"/>
                  </a:schemeClr>
                </a:solidFill>
                <a:latin typeface="Oswald"/>
              </a:rPr>
              <a:t>И МЕДИЦИНСКИЕ ЦЕНТРЫ </a:t>
            </a:r>
            <a:endParaRPr lang="ru-RU" sz="5600" b="1" spc="700" dirty="0">
              <a:solidFill>
                <a:schemeClr val="accent1">
                  <a:lumMod val="50000"/>
                </a:schemeClr>
              </a:solidFill>
              <a:latin typeface="Oswald"/>
            </a:endParaRPr>
          </a:p>
          <a:p>
            <a:pPr algn="ctr">
              <a:lnSpc>
                <a:spcPts val="7280"/>
              </a:lnSpc>
            </a:pPr>
            <a:r>
              <a:rPr lang="ru-RU" sz="4400" b="1" spc="700" dirty="0">
                <a:solidFill>
                  <a:schemeClr val="accent3">
                    <a:lumMod val="50000"/>
                  </a:schemeClr>
                </a:solidFill>
                <a:latin typeface="Oswald"/>
              </a:rPr>
              <a:t>Ханты-Мансийского автономного округа – Югры</a:t>
            </a:r>
            <a:endParaRPr lang="en-US" sz="4400" b="1" spc="700" dirty="0">
              <a:solidFill>
                <a:schemeClr val="accent3">
                  <a:lumMod val="50000"/>
                </a:schemeClr>
              </a:solidFill>
              <a:latin typeface="Oswald"/>
            </a:endParaRPr>
          </a:p>
        </p:txBody>
      </p:sp>
      <p:sp>
        <p:nvSpPr>
          <p:cNvPr id="28" name="TextBox 4"/>
          <p:cNvSpPr txBox="1"/>
          <p:nvPr/>
        </p:nvSpPr>
        <p:spPr>
          <a:xfrm>
            <a:off x="1196978" y="7518555"/>
            <a:ext cx="4331726" cy="1974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239"/>
              </a:lnSpc>
            </a:pPr>
            <a:r>
              <a:rPr lang="en-US" sz="1599" spc="33" dirty="0">
                <a:solidFill>
                  <a:srgbClr val="252827"/>
                </a:solidFill>
                <a:latin typeface="Montserrat Light"/>
              </a:rPr>
              <a:t>-----------------------------------------------------</a:t>
            </a:r>
          </a:p>
          <a:p>
            <a:pPr>
              <a:lnSpc>
                <a:spcPts val="2239"/>
              </a:lnSpc>
            </a:pPr>
            <a:r>
              <a:rPr lang="ru-RU" sz="1600" spc="33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БУ </a:t>
            </a:r>
            <a:r>
              <a:rPr lang="ru-RU" sz="1600" spc="33" dirty="0" smtClean="0">
                <a:solidFill>
                  <a:schemeClr val="tx2">
                    <a:lumMod val="50000"/>
                  </a:schemeClr>
                </a:solidFill>
                <a:latin typeface="+mj-lt"/>
              </a:rPr>
              <a:t>«</a:t>
            </a:r>
            <a:r>
              <a:rPr lang="ru-RU" sz="1600" spc="33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Окружная клиническая больница»</a:t>
            </a:r>
          </a:p>
          <a:p>
            <a:pPr>
              <a:lnSpc>
                <a:spcPts val="2239"/>
              </a:lnSpc>
            </a:pPr>
            <a:r>
              <a:rPr lang="en-US" sz="1600" spc="33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hlinkClick r:id="rId3"/>
              </a:rPr>
              <a:t>https://www.okbhmao.ru/</a:t>
            </a:r>
            <a:endParaRPr lang="ru-RU" sz="1600" spc="33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>
              <a:lnSpc>
                <a:spcPts val="2239"/>
              </a:lnSpc>
            </a:pPr>
            <a:r>
              <a:rPr lang="en-US" sz="1600" spc="33" dirty="0">
                <a:solidFill>
                  <a:srgbClr val="252827"/>
                </a:solidFill>
                <a:latin typeface="+mj-lt"/>
              </a:rPr>
              <a:t>-----------------------</a:t>
            </a:r>
            <a:r>
              <a:rPr lang="ru-RU" sz="1600" spc="33" dirty="0">
                <a:solidFill>
                  <a:srgbClr val="252827"/>
                </a:solidFill>
                <a:latin typeface="+mj-lt"/>
              </a:rPr>
              <a:t>------</a:t>
            </a:r>
            <a:r>
              <a:rPr lang="en-US" sz="1600" spc="33" dirty="0">
                <a:solidFill>
                  <a:srgbClr val="252827"/>
                </a:solidFill>
                <a:latin typeface="+mj-lt"/>
              </a:rPr>
              <a:t>--------------------------------</a:t>
            </a:r>
            <a:endParaRPr lang="ru-RU" sz="1600" spc="33" dirty="0">
              <a:solidFill>
                <a:srgbClr val="252827"/>
              </a:solidFill>
              <a:latin typeface="+mj-lt"/>
            </a:endParaRPr>
          </a:p>
          <a:p>
            <a:pPr>
              <a:lnSpc>
                <a:spcPts val="2239"/>
              </a:lnSpc>
            </a:pPr>
            <a:r>
              <a:rPr lang="ru-RU" sz="1600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БУ </a:t>
            </a:r>
            <a:r>
              <a:rPr lang="ru-RU" sz="1600" dirty="0" smtClean="0">
                <a:solidFill>
                  <a:schemeClr val="tx2">
                    <a:lumMod val="50000"/>
                  </a:schemeClr>
                </a:solidFill>
                <a:latin typeface="+mj-lt"/>
              </a:rPr>
              <a:t>«</a:t>
            </a:r>
            <a:r>
              <a:rPr lang="ru-RU" sz="1600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Сургутская окружная клиническая больница»</a:t>
            </a:r>
          </a:p>
          <a:p>
            <a:pPr>
              <a:lnSpc>
                <a:spcPts val="2239"/>
              </a:lnSpc>
            </a:pPr>
            <a:r>
              <a:rPr lang="en-US" sz="16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hlinkClick r:id="rId4"/>
              </a:rPr>
              <a:t>https://surgutokb.ru/</a:t>
            </a:r>
            <a:endParaRPr lang="ru-RU" sz="1600" dirty="0" smtClean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>
              <a:lnSpc>
                <a:spcPts val="2239"/>
              </a:lnSpc>
            </a:pPr>
            <a:r>
              <a:rPr lang="en-US" sz="1600" spc="33" dirty="0">
                <a:solidFill>
                  <a:srgbClr val="252827"/>
                </a:solidFill>
              </a:rPr>
              <a:t>-----------------------</a:t>
            </a:r>
            <a:r>
              <a:rPr lang="ru-RU" sz="1600" spc="33" dirty="0">
                <a:solidFill>
                  <a:srgbClr val="252827"/>
                </a:solidFill>
              </a:rPr>
              <a:t>------</a:t>
            </a:r>
            <a:r>
              <a:rPr lang="en-US" sz="1600" spc="33" dirty="0">
                <a:solidFill>
                  <a:srgbClr val="252827"/>
                </a:solidFill>
              </a:rPr>
              <a:t>--------------------------------</a:t>
            </a:r>
            <a:endParaRPr lang="ru-RU" sz="1600" spc="33" dirty="0">
              <a:solidFill>
                <a:srgbClr val="252827"/>
              </a:solidFill>
            </a:endParaRPr>
          </a:p>
        </p:txBody>
      </p:sp>
      <p:sp>
        <p:nvSpPr>
          <p:cNvPr id="16" name="TextBox 17"/>
          <p:cNvSpPr txBox="1"/>
          <p:nvPr/>
        </p:nvSpPr>
        <p:spPr>
          <a:xfrm>
            <a:off x="10460120" y="6170060"/>
            <a:ext cx="867966" cy="2848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ru-RU" sz="1400" dirty="0">
                <a:solidFill>
                  <a:srgbClr val="150599"/>
                </a:solidFill>
                <a:latin typeface="Montserrat Extra-Bold"/>
              </a:rPr>
              <a:t>Сургут</a:t>
            </a:r>
            <a:endParaRPr lang="en-US" sz="1400" dirty="0">
              <a:solidFill>
                <a:srgbClr val="150599"/>
              </a:solidFill>
              <a:latin typeface="Montserrat Extra-Bold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9310128" y="7821409"/>
            <a:ext cx="2264423" cy="6412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endParaRPr lang="ru-RU" sz="1400" dirty="0">
              <a:solidFill>
                <a:srgbClr val="150599"/>
              </a:solidFill>
              <a:latin typeface="Montserrat Extra-Bold"/>
            </a:endParaRPr>
          </a:p>
          <a:p>
            <a:pPr algn="ctr">
              <a:lnSpc>
                <a:spcPts val="2520"/>
              </a:lnSpc>
            </a:pPr>
            <a:r>
              <a:rPr lang="ru-RU" sz="1400" dirty="0">
                <a:solidFill>
                  <a:srgbClr val="150599"/>
                </a:solidFill>
                <a:latin typeface="Montserrat Extra-Bold"/>
              </a:rPr>
              <a:t>Ханты-Мансийск</a:t>
            </a:r>
            <a:endParaRPr lang="en-US" sz="1400" dirty="0">
              <a:solidFill>
                <a:srgbClr val="150599"/>
              </a:solidFill>
              <a:latin typeface="Montserrat Extra-Bold"/>
            </a:endParaRPr>
          </a:p>
        </p:txBody>
      </p:sp>
      <p:sp>
        <p:nvSpPr>
          <p:cNvPr id="20" name="TextBox 17"/>
          <p:cNvSpPr txBox="1"/>
          <p:nvPr/>
        </p:nvSpPr>
        <p:spPr>
          <a:xfrm>
            <a:off x="10500527" y="7296343"/>
            <a:ext cx="867966" cy="2848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ru-RU" sz="1400" dirty="0">
                <a:solidFill>
                  <a:srgbClr val="150599"/>
                </a:solidFill>
                <a:latin typeface="Montserrat Extra-Bold"/>
              </a:rPr>
              <a:t>Сургут</a:t>
            </a:r>
            <a:endParaRPr lang="en-US" sz="1400" dirty="0">
              <a:solidFill>
                <a:srgbClr val="150599"/>
              </a:solidFill>
              <a:latin typeface="Montserrat Extra-Bold"/>
            </a:endParaRPr>
          </a:p>
        </p:txBody>
      </p:sp>
      <p:sp>
        <p:nvSpPr>
          <p:cNvPr id="19" name="TextBox 6"/>
          <p:cNvSpPr txBox="1"/>
          <p:nvPr/>
        </p:nvSpPr>
        <p:spPr>
          <a:xfrm>
            <a:off x="17290293" y="197464"/>
            <a:ext cx="997707" cy="4360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ru-RU" sz="2400" b="1" dirty="0">
                <a:solidFill>
                  <a:srgbClr val="FFFFFF"/>
                </a:solidFill>
                <a:latin typeface="Oswald"/>
              </a:rPr>
              <a:t>9</a:t>
            </a:r>
            <a:endParaRPr lang="en-US" sz="2400" b="1" dirty="0">
              <a:solidFill>
                <a:srgbClr val="FFFFFF"/>
              </a:solidFill>
              <a:latin typeface="Oswald"/>
            </a:endParaRPr>
          </a:p>
        </p:txBody>
      </p:sp>
      <p:sp>
        <p:nvSpPr>
          <p:cNvPr id="21" name="TextBox 18"/>
          <p:cNvSpPr txBox="1"/>
          <p:nvPr/>
        </p:nvSpPr>
        <p:spPr>
          <a:xfrm>
            <a:off x="3415782" y="7864804"/>
            <a:ext cx="2264423" cy="6412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endParaRPr lang="ru-RU" sz="1400" dirty="0">
              <a:solidFill>
                <a:srgbClr val="150599"/>
              </a:solidFill>
              <a:latin typeface="Montserrat Extra-Bold"/>
            </a:endParaRPr>
          </a:p>
          <a:p>
            <a:pPr algn="ctr">
              <a:lnSpc>
                <a:spcPts val="2520"/>
              </a:lnSpc>
            </a:pPr>
            <a:r>
              <a:rPr lang="ru-RU" sz="1400" dirty="0">
                <a:solidFill>
                  <a:srgbClr val="150599"/>
                </a:solidFill>
                <a:latin typeface="Montserrat Extra-Bold"/>
              </a:rPr>
              <a:t>Ханты-Мансийск</a:t>
            </a:r>
            <a:endParaRPr lang="en-US" sz="1400" dirty="0">
              <a:solidFill>
                <a:srgbClr val="150599"/>
              </a:solidFill>
              <a:latin typeface="Montserrat Extra-Bold"/>
            </a:endParaRPr>
          </a:p>
        </p:txBody>
      </p:sp>
      <p:sp>
        <p:nvSpPr>
          <p:cNvPr id="22" name="TextBox 17"/>
          <p:cNvSpPr txBox="1"/>
          <p:nvPr/>
        </p:nvSpPr>
        <p:spPr>
          <a:xfrm>
            <a:off x="4578325" y="8932660"/>
            <a:ext cx="867966" cy="2848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ru-RU" sz="1400" dirty="0">
                <a:solidFill>
                  <a:srgbClr val="150599"/>
                </a:solidFill>
                <a:latin typeface="Montserrat Extra-Bold"/>
              </a:rPr>
              <a:t>Сургут</a:t>
            </a:r>
            <a:endParaRPr lang="en-US" sz="1400" dirty="0">
              <a:solidFill>
                <a:srgbClr val="150599"/>
              </a:solidFill>
              <a:latin typeface="Montserrat Extra-Bold"/>
            </a:endParaRPr>
          </a:p>
        </p:txBody>
      </p:sp>
      <p:sp>
        <p:nvSpPr>
          <p:cNvPr id="23" name="TextBox 14"/>
          <p:cNvSpPr txBox="1"/>
          <p:nvPr/>
        </p:nvSpPr>
        <p:spPr>
          <a:xfrm>
            <a:off x="6664932" y="5465535"/>
            <a:ext cx="4853347" cy="32419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240"/>
              </a:lnSpc>
            </a:pPr>
            <a:r>
              <a:rPr lang="en-US" sz="1600" spc="33" dirty="0">
                <a:solidFill>
                  <a:srgbClr val="252827"/>
                </a:solidFill>
                <a:latin typeface="Montserrat Light" panose="020B0604020202020204" charset="0"/>
              </a:rPr>
              <a:t>-----------------------------------------------------</a:t>
            </a:r>
            <a:r>
              <a:rPr lang="ru-RU" sz="1600" spc="33" dirty="0">
                <a:solidFill>
                  <a:srgbClr val="252827"/>
                </a:solidFill>
                <a:latin typeface="Montserrat Light"/>
              </a:rPr>
              <a:t>----</a:t>
            </a:r>
            <a:r>
              <a:rPr lang="en-US" sz="1600" spc="33" dirty="0">
                <a:solidFill>
                  <a:srgbClr val="252827"/>
                </a:solidFill>
                <a:latin typeface="Montserrat Light" panose="020B0604020202020204" charset="0"/>
              </a:rPr>
              <a:t>--</a:t>
            </a:r>
          </a:p>
          <a:p>
            <a:r>
              <a:rPr lang="ru-RU" sz="1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БУ </a:t>
            </a:r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«</a:t>
            </a:r>
            <a:r>
              <a:rPr lang="ru-RU" sz="16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Сургутская</a:t>
            </a:r>
            <a:r>
              <a:rPr lang="ru-RU" sz="1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клиническая травматологическая больница» </a:t>
            </a:r>
          </a:p>
          <a:p>
            <a:pPr algn="just"/>
            <a:r>
              <a:rPr 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 Light" panose="020B0604020202020204" charset="0"/>
                <a:hlinkClick r:id="rId5"/>
              </a:rPr>
              <a:t>www.obtc.ru</a:t>
            </a:r>
            <a:r>
              <a:rPr lang="en-US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 Light" panose="020B0604020202020204" charset="0"/>
                <a:hlinkClick r:id="rId5"/>
              </a:rPr>
              <a:t>/</a:t>
            </a:r>
            <a:endParaRPr lang="ru-RU" sz="16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tserrat Light" panose="020B0604020202020204" charset="0"/>
            </a:endParaRPr>
          </a:p>
          <a:p>
            <a:pPr algn="just"/>
            <a:r>
              <a:rPr lang="en-US" sz="1600" spc="33" dirty="0" smtClean="0">
                <a:solidFill>
                  <a:srgbClr val="252827"/>
                </a:solidFill>
                <a:latin typeface="Montserrat Light"/>
              </a:rPr>
              <a:t>-------------------------------------------------------</a:t>
            </a:r>
            <a:r>
              <a:rPr lang="ru-RU" sz="1600" spc="33" dirty="0" smtClean="0">
                <a:solidFill>
                  <a:srgbClr val="252827"/>
                </a:solidFill>
                <a:latin typeface="Montserrat Light"/>
              </a:rPr>
              <a:t>----</a:t>
            </a:r>
            <a:endParaRPr lang="en-US" sz="1600" spc="33" dirty="0">
              <a:solidFill>
                <a:srgbClr val="252827"/>
              </a:solidFill>
              <a:latin typeface="Montserrat Light"/>
            </a:endParaRPr>
          </a:p>
          <a:p>
            <a:pPr>
              <a:lnSpc>
                <a:spcPts val="2239"/>
              </a:lnSpc>
            </a:pPr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БУ </a:t>
            </a:r>
            <a:r>
              <a:rPr lang="ru-RU" sz="1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«Окружной кардиологический диспансер «Центр диагностики и сердечно-сосудистой хирургии»</a:t>
            </a:r>
          </a:p>
          <a:p>
            <a:pPr>
              <a:lnSpc>
                <a:spcPts val="2239"/>
              </a:lnSpc>
            </a:pPr>
            <a:r>
              <a:rPr lang="en-US" sz="1600" spc="33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 Light" panose="020B0604020202020204" charset="0"/>
                <a:hlinkClick r:id="rId6"/>
              </a:rPr>
              <a:t>https://www.cardioc.ru</a:t>
            </a:r>
            <a:r>
              <a:rPr lang="en-US" sz="1600" spc="33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 Light" panose="020B0604020202020204" charset="0"/>
                <a:hlinkClick r:id="rId6"/>
              </a:rPr>
              <a:t>/</a:t>
            </a:r>
            <a:endParaRPr lang="ru-RU" sz="1600" spc="33" dirty="0" smtClean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tserrat Light" panose="020B0604020202020204" charset="0"/>
            </a:endParaRPr>
          </a:p>
          <a:p>
            <a:pPr>
              <a:lnSpc>
                <a:spcPts val="2239"/>
              </a:lnSpc>
            </a:pPr>
            <a:r>
              <a:rPr lang="en-US" sz="1600" spc="33" dirty="0" smtClean="0">
                <a:solidFill>
                  <a:srgbClr val="252827"/>
                </a:solidFill>
                <a:latin typeface="Montserrat Light"/>
              </a:rPr>
              <a:t>-------------------------------------------------------</a:t>
            </a:r>
            <a:r>
              <a:rPr lang="ru-RU" sz="1600" spc="33" dirty="0" smtClean="0">
                <a:solidFill>
                  <a:srgbClr val="252827"/>
                </a:solidFill>
                <a:latin typeface="Montserrat Light"/>
              </a:rPr>
              <a:t>----</a:t>
            </a:r>
          </a:p>
          <a:p>
            <a:pPr>
              <a:lnSpc>
                <a:spcPts val="2239"/>
              </a:lnSpc>
            </a:pPr>
            <a:r>
              <a:rPr lang="ru-RU" sz="1600" spc="33" dirty="0">
                <a:solidFill>
                  <a:schemeClr val="tx1">
                    <a:lumMod val="95000"/>
                    <a:lumOff val="5000"/>
                  </a:schemeClr>
                </a:solidFill>
              </a:rPr>
              <a:t>БУ ХМАО-Югры «Окружная клиническая больница»</a:t>
            </a:r>
          </a:p>
          <a:p>
            <a:pPr>
              <a:lnSpc>
                <a:spcPts val="2239"/>
              </a:lnSpc>
            </a:pPr>
            <a:r>
              <a:rPr lang="en-US" sz="1600" spc="33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3"/>
              </a:rPr>
              <a:t>https://www.okbhmao.ru</a:t>
            </a:r>
            <a:r>
              <a:rPr lang="en-US" sz="1600" spc="33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3"/>
              </a:rPr>
              <a:t>/</a:t>
            </a:r>
            <a:endParaRPr lang="ru-RU" sz="1600" spc="33" dirty="0" smtClean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ts val="2239"/>
              </a:lnSpc>
            </a:pPr>
            <a:r>
              <a:rPr lang="ru-RU" sz="1599" spc="33" dirty="0" smtClean="0">
                <a:solidFill>
                  <a:srgbClr val="252827"/>
                </a:solidFill>
              </a:rPr>
              <a:t>---------------------------------------------------------------------</a:t>
            </a:r>
            <a:endParaRPr lang="en-US" sz="1600" spc="33" dirty="0">
              <a:solidFill>
                <a:srgbClr val="CD0808"/>
              </a:solidFill>
              <a:latin typeface="Montserrat Light" panose="020B0604020202020204" charset="0"/>
            </a:endParaRPr>
          </a:p>
        </p:txBody>
      </p:sp>
      <p:sp>
        <p:nvSpPr>
          <p:cNvPr id="25" name="TextBox 3"/>
          <p:cNvSpPr txBox="1"/>
          <p:nvPr/>
        </p:nvSpPr>
        <p:spPr>
          <a:xfrm>
            <a:off x="13155522" y="4370066"/>
            <a:ext cx="3686119" cy="4103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18"/>
              </a:lnSpc>
            </a:pPr>
            <a:r>
              <a:rPr lang="ru-RU" sz="2660" b="1" spc="311" dirty="0" smtClean="0">
                <a:solidFill>
                  <a:srgbClr val="252827"/>
                </a:solidFill>
                <a:latin typeface="Oswald"/>
              </a:rPr>
              <a:t>ХИРУРГИЯ</a:t>
            </a:r>
            <a:endParaRPr lang="en-US" sz="2660" b="1" spc="311" dirty="0">
              <a:solidFill>
                <a:srgbClr val="252827"/>
              </a:solidFill>
              <a:latin typeface="Oswald"/>
            </a:endParaRPr>
          </a:p>
        </p:txBody>
      </p:sp>
      <p:sp>
        <p:nvSpPr>
          <p:cNvPr id="26" name="TextBox 4"/>
          <p:cNvSpPr txBox="1"/>
          <p:nvPr/>
        </p:nvSpPr>
        <p:spPr>
          <a:xfrm>
            <a:off x="12868257" y="4898804"/>
            <a:ext cx="4331726" cy="1974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239"/>
              </a:lnSpc>
            </a:pPr>
            <a:r>
              <a:rPr lang="en-US" sz="1599" spc="33" dirty="0">
                <a:solidFill>
                  <a:srgbClr val="252827"/>
                </a:solidFill>
                <a:latin typeface="Montserrat Light"/>
              </a:rPr>
              <a:t>-----------------------------------------------------</a:t>
            </a:r>
          </a:p>
          <a:p>
            <a:pPr>
              <a:lnSpc>
                <a:spcPts val="2239"/>
              </a:lnSpc>
            </a:pPr>
            <a:r>
              <a:rPr lang="ru-RU" sz="1600" spc="33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БУ </a:t>
            </a:r>
            <a:r>
              <a:rPr lang="ru-RU" sz="1600" spc="33" dirty="0" smtClean="0">
                <a:solidFill>
                  <a:schemeClr val="accent1">
                    <a:lumMod val="50000"/>
                  </a:schemeClr>
                </a:solidFill>
                <a:latin typeface="+mj-lt"/>
              </a:rPr>
              <a:t>«</a:t>
            </a:r>
            <a:r>
              <a:rPr lang="ru-RU" sz="1600" spc="33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Окружная клиническая больница»</a:t>
            </a:r>
          </a:p>
          <a:p>
            <a:pPr>
              <a:lnSpc>
                <a:spcPts val="2239"/>
              </a:lnSpc>
            </a:pPr>
            <a:r>
              <a:rPr lang="en-US" sz="1600" spc="33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hlinkClick r:id="rId3"/>
              </a:rPr>
              <a:t>https://www.okbhmao.ru/</a:t>
            </a:r>
            <a:endParaRPr lang="ru-RU" sz="1600" spc="33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>
              <a:lnSpc>
                <a:spcPts val="2239"/>
              </a:lnSpc>
            </a:pPr>
            <a:r>
              <a:rPr lang="en-US" sz="1600" spc="33" dirty="0">
                <a:solidFill>
                  <a:srgbClr val="252827"/>
                </a:solidFill>
                <a:latin typeface="+mj-lt"/>
              </a:rPr>
              <a:t>-------------------------------------</a:t>
            </a:r>
            <a:r>
              <a:rPr lang="ru-RU" sz="1600" spc="33" dirty="0">
                <a:solidFill>
                  <a:srgbClr val="252827"/>
                </a:solidFill>
                <a:latin typeface="+mj-lt"/>
              </a:rPr>
              <a:t>-------</a:t>
            </a:r>
            <a:r>
              <a:rPr lang="en-US" sz="1600" spc="33" dirty="0">
                <a:solidFill>
                  <a:srgbClr val="252827"/>
                </a:solidFill>
                <a:latin typeface="+mj-lt"/>
              </a:rPr>
              <a:t>------------------</a:t>
            </a:r>
            <a:endParaRPr lang="ru-RU" sz="1600" spc="33" dirty="0">
              <a:solidFill>
                <a:srgbClr val="252827"/>
              </a:solidFill>
              <a:latin typeface="+mj-lt"/>
            </a:endParaRPr>
          </a:p>
          <a:p>
            <a:pPr>
              <a:lnSpc>
                <a:spcPts val="2239"/>
              </a:lnSpc>
            </a:pPr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БУ </a:t>
            </a:r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  <a:latin typeface="+mj-lt"/>
              </a:rPr>
              <a:t>«</a:t>
            </a:r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Сургутская окружная клиническая больница»</a:t>
            </a:r>
          </a:p>
          <a:p>
            <a:pPr>
              <a:lnSpc>
                <a:spcPts val="2239"/>
              </a:lnSpc>
            </a:pPr>
            <a:r>
              <a:rPr lang="en-US" sz="16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hlinkClick r:id="rId4"/>
              </a:rPr>
              <a:t>https://surgutokb.ru/</a:t>
            </a:r>
            <a:endParaRPr lang="ru-RU" sz="16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>
              <a:lnSpc>
                <a:spcPts val="2239"/>
              </a:lnSpc>
            </a:pPr>
            <a:r>
              <a:rPr lang="en-US" sz="1599" spc="33" dirty="0">
                <a:solidFill>
                  <a:srgbClr val="252827"/>
                </a:solidFill>
                <a:latin typeface="Montserrat Light"/>
              </a:rPr>
              <a:t>-----------------------------------------------------</a:t>
            </a:r>
          </a:p>
        </p:txBody>
      </p:sp>
      <p:sp>
        <p:nvSpPr>
          <p:cNvPr id="27" name="TextBox 18"/>
          <p:cNvSpPr txBox="1"/>
          <p:nvPr/>
        </p:nvSpPr>
        <p:spPr>
          <a:xfrm>
            <a:off x="15121562" y="5144708"/>
            <a:ext cx="2264423" cy="6412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endParaRPr lang="ru-RU" sz="1400" dirty="0">
              <a:solidFill>
                <a:srgbClr val="150599"/>
              </a:solidFill>
              <a:latin typeface="Montserrat Extra-Bold"/>
            </a:endParaRPr>
          </a:p>
          <a:p>
            <a:pPr algn="ctr">
              <a:lnSpc>
                <a:spcPts val="2520"/>
              </a:lnSpc>
            </a:pPr>
            <a:r>
              <a:rPr lang="ru-RU" sz="1400" dirty="0">
                <a:solidFill>
                  <a:srgbClr val="150599"/>
                </a:solidFill>
                <a:latin typeface="Montserrat Extra-Bold"/>
              </a:rPr>
              <a:t>Ханты-Мансийск</a:t>
            </a:r>
            <a:endParaRPr lang="en-US" sz="1400" dirty="0">
              <a:solidFill>
                <a:srgbClr val="150599"/>
              </a:solidFill>
              <a:latin typeface="Montserrat Extra-Bold"/>
            </a:endParaRPr>
          </a:p>
        </p:txBody>
      </p:sp>
      <p:sp>
        <p:nvSpPr>
          <p:cNvPr id="35" name="TextBox 17"/>
          <p:cNvSpPr txBox="1"/>
          <p:nvPr/>
        </p:nvSpPr>
        <p:spPr>
          <a:xfrm>
            <a:off x="16208836" y="6287367"/>
            <a:ext cx="867966" cy="2848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ru-RU" sz="1400" dirty="0">
                <a:solidFill>
                  <a:srgbClr val="150599"/>
                </a:solidFill>
                <a:latin typeface="Montserrat Extra-Bold"/>
              </a:rPr>
              <a:t>Сургут</a:t>
            </a:r>
            <a:endParaRPr lang="en-US" sz="1400" dirty="0">
              <a:solidFill>
                <a:srgbClr val="150599"/>
              </a:solidFill>
              <a:latin typeface="Montserrat Extra-Bold"/>
            </a:endParaRPr>
          </a:p>
        </p:txBody>
      </p:sp>
      <p:sp>
        <p:nvSpPr>
          <p:cNvPr id="36" name="TextBox 3"/>
          <p:cNvSpPr txBox="1"/>
          <p:nvPr/>
        </p:nvSpPr>
        <p:spPr>
          <a:xfrm>
            <a:off x="13078073" y="7054718"/>
            <a:ext cx="3686119" cy="8207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18"/>
              </a:lnSpc>
            </a:pPr>
            <a:r>
              <a:rPr lang="ru-RU" sz="2660" b="1" spc="311" dirty="0" smtClean="0">
                <a:solidFill>
                  <a:srgbClr val="252827"/>
                </a:solidFill>
                <a:latin typeface="Oswald"/>
              </a:rPr>
              <a:t>ПЛАСТИЧЕСКАЯ ХИРУРГИЯ</a:t>
            </a:r>
            <a:endParaRPr lang="en-US" sz="2660" b="1" spc="311" dirty="0">
              <a:solidFill>
                <a:srgbClr val="252827"/>
              </a:solidFill>
              <a:latin typeface="Oswald"/>
            </a:endParaRPr>
          </a:p>
        </p:txBody>
      </p:sp>
      <p:sp>
        <p:nvSpPr>
          <p:cNvPr id="39" name="TextBox 4"/>
          <p:cNvSpPr txBox="1"/>
          <p:nvPr/>
        </p:nvSpPr>
        <p:spPr>
          <a:xfrm>
            <a:off x="12868257" y="7941748"/>
            <a:ext cx="4331726" cy="11285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239"/>
              </a:lnSpc>
            </a:pPr>
            <a:r>
              <a:rPr lang="en-US" sz="1600" spc="33" dirty="0" smtClean="0">
                <a:solidFill>
                  <a:srgbClr val="252827"/>
                </a:solidFill>
                <a:latin typeface="+mj-lt"/>
              </a:rPr>
              <a:t>-------------------------------------</a:t>
            </a:r>
            <a:r>
              <a:rPr lang="ru-RU" sz="1600" spc="33" dirty="0">
                <a:solidFill>
                  <a:srgbClr val="252827"/>
                </a:solidFill>
                <a:latin typeface="+mj-lt"/>
              </a:rPr>
              <a:t>-------</a:t>
            </a:r>
            <a:r>
              <a:rPr lang="en-US" sz="1600" spc="33" dirty="0">
                <a:solidFill>
                  <a:srgbClr val="252827"/>
                </a:solidFill>
                <a:latin typeface="+mj-lt"/>
              </a:rPr>
              <a:t>------------------</a:t>
            </a:r>
            <a:endParaRPr lang="ru-RU" sz="1600" spc="33" dirty="0">
              <a:solidFill>
                <a:srgbClr val="252827"/>
              </a:solidFill>
              <a:latin typeface="+mj-lt"/>
            </a:endParaRPr>
          </a:p>
          <a:p>
            <a:pPr>
              <a:lnSpc>
                <a:spcPts val="2239"/>
              </a:lnSpc>
            </a:pPr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БУ </a:t>
            </a:r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  <a:latin typeface="+mj-lt"/>
              </a:rPr>
              <a:t>«</a:t>
            </a:r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Сургутская окружная клиническая больница»</a:t>
            </a:r>
          </a:p>
          <a:p>
            <a:pPr>
              <a:lnSpc>
                <a:spcPts val="2239"/>
              </a:lnSpc>
            </a:pPr>
            <a:r>
              <a:rPr lang="en-US" sz="16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hlinkClick r:id="rId4"/>
              </a:rPr>
              <a:t>https://surgutokb.ru/</a:t>
            </a:r>
            <a:endParaRPr lang="ru-RU" sz="16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>
              <a:lnSpc>
                <a:spcPts val="2239"/>
              </a:lnSpc>
            </a:pPr>
            <a:r>
              <a:rPr lang="en-US" sz="1599" spc="33" dirty="0">
                <a:solidFill>
                  <a:srgbClr val="252827"/>
                </a:solidFill>
                <a:latin typeface="Montserrat Light"/>
              </a:rPr>
              <a:t>-----------------------------------------------------</a:t>
            </a:r>
          </a:p>
        </p:txBody>
      </p:sp>
      <p:sp>
        <p:nvSpPr>
          <p:cNvPr id="40" name="TextBox 17"/>
          <p:cNvSpPr txBox="1"/>
          <p:nvPr/>
        </p:nvSpPr>
        <p:spPr>
          <a:xfrm>
            <a:off x="16208836" y="8545832"/>
            <a:ext cx="867966" cy="2848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ru-RU" sz="1400" dirty="0">
                <a:solidFill>
                  <a:srgbClr val="150599"/>
                </a:solidFill>
                <a:latin typeface="Montserrat Extra-Bold"/>
              </a:rPr>
              <a:t>Сургут</a:t>
            </a:r>
            <a:endParaRPr lang="en-US" sz="1400" dirty="0">
              <a:solidFill>
                <a:srgbClr val="150599"/>
              </a:solidFill>
              <a:latin typeface="Montserrat Extra-Bold"/>
            </a:endParaRPr>
          </a:p>
        </p:txBody>
      </p:sp>
      <p:sp>
        <p:nvSpPr>
          <p:cNvPr id="41" name="Прямоугольник 40">
            <a:extLst>
              <a:ext uri="{FF2B5EF4-FFF2-40B4-BE49-F238E27FC236}">
                <a16:creationId xmlns:a16="http://schemas.microsoft.com/office/drawing/2014/main" xmlns="" id="{3C18536F-292F-934D-9B8F-D54713A513AE}"/>
              </a:ext>
            </a:extLst>
          </p:cNvPr>
          <p:cNvSpPr/>
          <p:nvPr/>
        </p:nvSpPr>
        <p:spPr>
          <a:xfrm>
            <a:off x="0" y="17027"/>
            <a:ext cx="18283592" cy="912938"/>
          </a:xfrm>
          <a:prstGeom prst="rect">
            <a:avLst/>
          </a:prstGeom>
          <a:blipFill>
            <a:blip r:embed="rId7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44" name="Прямоугольник 43">
            <a:extLst>
              <a:ext uri="{FF2B5EF4-FFF2-40B4-BE49-F238E27FC236}">
                <a16:creationId xmlns:a16="http://schemas.microsoft.com/office/drawing/2014/main" xmlns="" id="{3C18536F-292F-934D-9B8F-D54713A513AE}"/>
              </a:ext>
            </a:extLst>
          </p:cNvPr>
          <p:cNvSpPr/>
          <p:nvPr/>
        </p:nvSpPr>
        <p:spPr>
          <a:xfrm>
            <a:off x="4408" y="10075223"/>
            <a:ext cx="18283592" cy="249877"/>
          </a:xfrm>
          <a:prstGeom prst="rect">
            <a:avLst/>
          </a:prstGeom>
          <a:blipFill>
            <a:blip r:embed="rId7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45" name="TextBox 6"/>
          <p:cNvSpPr txBox="1"/>
          <p:nvPr/>
        </p:nvSpPr>
        <p:spPr>
          <a:xfrm>
            <a:off x="17166732" y="156945"/>
            <a:ext cx="997707" cy="4360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ru-RU" sz="2400" b="1" dirty="0">
                <a:solidFill>
                  <a:srgbClr val="FFFFFF"/>
                </a:solidFill>
                <a:latin typeface="Oswald"/>
              </a:rPr>
              <a:t>9</a:t>
            </a:r>
            <a:endParaRPr lang="en-US" sz="2400" b="1" dirty="0">
              <a:solidFill>
                <a:srgbClr val="FFFFFF"/>
              </a:solidFill>
              <a:latin typeface="Oswald"/>
            </a:endParaRPr>
          </a:p>
        </p:txBody>
      </p:sp>
    </p:spTree>
    <p:extLst>
      <p:ext uri="{BB962C8B-B14F-4D97-AF65-F5344CB8AC3E}">
        <p14:creationId xmlns:p14="http://schemas.microsoft.com/office/powerpoint/2010/main" val="1443329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483</TotalTime>
  <Words>1455</Words>
  <Application>Microsoft Office PowerPoint</Application>
  <PresentationFormat>Произвольный</PresentationFormat>
  <Paragraphs>353</Paragraphs>
  <Slides>22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9" baseType="lpstr">
      <vt:lpstr>Montserrat Light</vt:lpstr>
      <vt:lpstr>Oswald</vt:lpstr>
      <vt:lpstr>Times New Roman</vt:lpstr>
      <vt:lpstr>Montserrat Extra-Bold</vt:lpstr>
      <vt:lpstr>Arial</vt:lpstr>
      <vt:lpstr>Calibri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August 16, 2020</dc:title>
  <dc:creator>Алла В. Радецкая</dc:creator>
  <cp:lastModifiedBy>Кожокарь Кристина Георгиевна</cp:lastModifiedBy>
  <cp:revision>56</cp:revision>
  <dcterms:created xsi:type="dcterms:W3CDTF">2006-08-16T00:00:00Z</dcterms:created>
  <dcterms:modified xsi:type="dcterms:W3CDTF">2019-06-26T03:22:12Z</dcterms:modified>
  <dc:identifier>DADU2911hBE</dc:identifier>
</cp:coreProperties>
</file>